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4"/>
  </p:sldMasterIdLst>
  <p:notesMasterIdLst>
    <p:notesMasterId r:id="rId14"/>
  </p:notesMasterIdLst>
  <p:sldIdLst>
    <p:sldId id="256" r:id="rId5"/>
    <p:sldId id="257" r:id="rId6"/>
    <p:sldId id="264" r:id="rId7"/>
    <p:sldId id="258" r:id="rId8"/>
    <p:sldId id="261" r:id="rId9"/>
    <p:sldId id="259" r:id="rId10"/>
    <p:sldId id="260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4F28C-FF67-873D-5D87-4F85EC9E3BE7}" v="85" dt="2025-03-28T16:37:11.923"/>
    <p1510:client id="{23F34FD5-46F5-F4B4-B104-A847A9039F0B}" v="9" dt="2025-03-28T16:05:45.306"/>
    <p1510:client id="{3AFAD499-296A-F666-E946-8989A28C0432}" v="334" dt="2025-03-28T03:53:01.131"/>
    <p1510:client id="{4A195BFF-4CC5-DA49-2894-2645F41E50B2}" v="2" dt="2025-03-28T15:15:04.131"/>
    <p1510:client id="{64634C85-8EAF-CBD6-973C-DF64B1EC5411}" v="1" dt="2025-03-28T16:09:19.086"/>
    <p1510:client id="{73F01E03-42E2-09D7-5F25-32B7F77B6BA1}" v="14" dt="2025-03-28T15:16:02.882"/>
    <p1510:client id="{B1BB3311-AF49-6B0C-AE7B-7254BCD440A5}" v="35" dt="2025-03-28T01:35:58.699"/>
    <p1510:client id="{D8C7EA29-E411-1595-D44A-733F0ADD8E7F}" v="1" dt="2025-03-28T01:43:14.088"/>
    <p1510:client id="{E200EDF1-6C6A-8FC8-B523-1C1581F35CD8}" v="30" dt="2025-03-28T01:03:39.826"/>
    <p1510:client id="{EA399B4E-5AC9-E571-2C01-55A08726D1C8}" v="1138" dt="2025-03-28T02:33:36.744"/>
    <p1510:client id="{EB9B6FD5-9512-6F04-BD57-42331287510C}" v="16" dt="2025-03-28T01:39:09.986"/>
    <p1510:client id="{F704CE09-B647-5BDD-2BBF-DBDFE088C7DD}" v="128" dt="2025-03-28T06:40:38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F0D4B4-D84C-4BE0-AFA2-46D119ACB69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13D726-301A-493C-A867-6D4F8AB4D2E9}">
      <dgm:prSet/>
      <dgm:spPr/>
      <dgm:t>
        <a:bodyPr/>
        <a:lstStyle/>
        <a:p>
          <a:r>
            <a:rPr lang="en-US"/>
            <a:t>Managing coursework efficiently is a challenge for students, especially when handling multiple assignments from different courses. The built-in D2L To-Do list lacks advanced features like </a:t>
          </a:r>
          <a:r>
            <a:rPr lang="en-US" b="0"/>
            <a:t>custom sorting, categorization, and calendar integration</a:t>
          </a:r>
          <a:r>
            <a:rPr lang="en-US"/>
            <a:t>, making it difficult to track deadlines effectively.</a:t>
          </a:r>
        </a:p>
      </dgm:t>
    </dgm:pt>
    <dgm:pt modelId="{05FD1FD5-D64D-4C73-828E-57151187315B}" type="parTrans" cxnId="{86B8E13D-FDC1-4974-A425-82EC67506A0E}">
      <dgm:prSet/>
      <dgm:spPr/>
      <dgm:t>
        <a:bodyPr/>
        <a:lstStyle/>
        <a:p>
          <a:endParaRPr lang="en-US"/>
        </a:p>
      </dgm:t>
    </dgm:pt>
    <dgm:pt modelId="{B94DD249-DB33-418D-B53F-D23408CB739B}" type="sibTrans" cxnId="{86B8E13D-FDC1-4974-A425-82EC67506A0E}">
      <dgm:prSet/>
      <dgm:spPr/>
      <dgm:t>
        <a:bodyPr/>
        <a:lstStyle/>
        <a:p>
          <a:endParaRPr lang="en-US"/>
        </a:p>
      </dgm:t>
    </dgm:pt>
    <dgm:pt modelId="{4366C27A-B210-47AF-AA2D-20CD3AEC9519}">
      <dgm:prSet/>
      <dgm:spPr/>
      <dgm:t>
        <a:bodyPr/>
        <a:lstStyle/>
        <a:p>
          <a:pPr rtl="0"/>
          <a:r>
            <a:rPr lang="en-US"/>
            <a:t>The </a:t>
          </a:r>
          <a:r>
            <a:rPr lang="en-US" b="1"/>
            <a:t>Student Schedule Organizer</a:t>
          </a:r>
          <a:r>
            <a:rPr lang="en-US"/>
            <a:t> simplifies task management by allowing students to:</a:t>
          </a:r>
          <a:br>
            <a:rPr lang="en-US"/>
          </a:br>
          <a:r>
            <a:rPr lang="en-US"/>
            <a:t> Manually add assignments from </a:t>
          </a:r>
          <a:r>
            <a:rPr lang="en-US" b="1"/>
            <a:t>D2L</a:t>
          </a:r>
          <a:br>
            <a:rPr lang="en-US" b="1"/>
          </a:br>
          <a:r>
            <a:rPr lang="en-US" b="1">
              <a:latin typeface="Century Gothic" panose="020B0502020202020204"/>
            </a:rPr>
            <a:t> </a:t>
          </a:r>
          <a:r>
            <a:rPr lang="en-US" b="1"/>
            <a:t> </a:t>
          </a:r>
          <a:r>
            <a:rPr lang="en-US" b="0"/>
            <a:t>View tasks in a calendar or to-do list format</a:t>
          </a:r>
          <a:br>
            <a:rPr lang="en-US"/>
          </a:br>
          <a:r>
            <a:rPr lang="en-US">
              <a:latin typeface="Century Gothic" panose="020B0502020202020204"/>
            </a:rPr>
            <a:t> </a:t>
          </a:r>
          <a:r>
            <a:rPr lang="en-US"/>
            <a:t> </a:t>
          </a:r>
          <a:r>
            <a:rPr lang="en-US" b="0"/>
            <a:t>Prioritize </a:t>
          </a:r>
          <a:r>
            <a:rPr lang="en-US"/>
            <a:t>assignments based on due dates and importance</a:t>
          </a:r>
        </a:p>
      </dgm:t>
    </dgm:pt>
    <dgm:pt modelId="{7DF14D2E-FD8F-4BD1-A340-B82243485C19}" type="parTrans" cxnId="{4D32D503-70E4-42CF-AFA4-10AC85E95904}">
      <dgm:prSet/>
      <dgm:spPr/>
      <dgm:t>
        <a:bodyPr/>
        <a:lstStyle/>
        <a:p>
          <a:endParaRPr lang="en-US"/>
        </a:p>
      </dgm:t>
    </dgm:pt>
    <dgm:pt modelId="{264A4179-FB46-419F-81D6-925EC8838D47}" type="sibTrans" cxnId="{4D32D503-70E4-42CF-AFA4-10AC85E95904}">
      <dgm:prSet/>
      <dgm:spPr/>
      <dgm:t>
        <a:bodyPr/>
        <a:lstStyle/>
        <a:p>
          <a:endParaRPr lang="en-US"/>
        </a:p>
      </dgm:t>
    </dgm:pt>
    <dgm:pt modelId="{DF39BC90-434A-480B-A760-3BC22634BB94}">
      <dgm:prSet/>
      <dgm:spPr/>
      <dgm:t>
        <a:bodyPr/>
        <a:lstStyle/>
        <a:p>
          <a:r>
            <a:rPr lang="en-US" b="0"/>
            <a:t>This tool enhances productivity and reduces workload stress, ensuring students never miss a deadline</a:t>
          </a:r>
          <a:r>
            <a:rPr lang="en-US"/>
            <a:t>!</a:t>
          </a:r>
        </a:p>
      </dgm:t>
    </dgm:pt>
    <dgm:pt modelId="{7439F981-1CE9-4260-A1CB-9C45ED5598D1}" type="parTrans" cxnId="{355CBF16-C847-423B-9D7E-03CBFC177135}">
      <dgm:prSet/>
      <dgm:spPr/>
      <dgm:t>
        <a:bodyPr/>
        <a:lstStyle/>
        <a:p>
          <a:endParaRPr lang="en-US"/>
        </a:p>
      </dgm:t>
    </dgm:pt>
    <dgm:pt modelId="{8F160522-9F55-4325-88AB-9A018E4CC08A}" type="sibTrans" cxnId="{355CBF16-C847-423B-9D7E-03CBFC177135}">
      <dgm:prSet/>
      <dgm:spPr/>
      <dgm:t>
        <a:bodyPr/>
        <a:lstStyle/>
        <a:p>
          <a:endParaRPr lang="en-US"/>
        </a:p>
      </dgm:t>
    </dgm:pt>
    <dgm:pt modelId="{4FEBDECD-13B6-49A5-BFED-982907FEDCD9}" type="pres">
      <dgm:prSet presAssocID="{C5F0D4B4-D84C-4BE0-AFA2-46D119ACB691}" presName="root" presStyleCnt="0">
        <dgm:presLayoutVars>
          <dgm:dir/>
          <dgm:resizeHandles val="exact"/>
        </dgm:presLayoutVars>
      </dgm:prSet>
      <dgm:spPr/>
    </dgm:pt>
    <dgm:pt modelId="{D4FC3042-C382-4E86-976C-D66D05A2F332}" type="pres">
      <dgm:prSet presAssocID="{C5F0D4B4-D84C-4BE0-AFA2-46D119ACB691}" presName="container" presStyleCnt="0">
        <dgm:presLayoutVars>
          <dgm:dir/>
          <dgm:resizeHandles val="exact"/>
        </dgm:presLayoutVars>
      </dgm:prSet>
      <dgm:spPr/>
    </dgm:pt>
    <dgm:pt modelId="{A535B931-5503-49CB-9FDF-59F68BB1B46D}" type="pres">
      <dgm:prSet presAssocID="{F713D726-301A-493C-A867-6D4F8AB4D2E9}" presName="compNode" presStyleCnt="0"/>
      <dgm:spPr/>
    </dgm:pt>
    <dgm:pt modelId="{6DF365B0-A9B0-4377-A943-C8E9A098B0BB}" type="pres">
      <dgm:prSet presAssocID="{F713D726-301A-493C-A867-6D4F8AB4D2E9}" presName="iconBgRect" presStyleLbl="bgShp" presStyleIdx="0" presStyleCnt="3"/>
      <dgm:spPr/>
    </dgm:pt>
    <dgm:pt modelId="{6592BBFB-CD1C-491B-8AE7-EC205D6F41C4}" type="pres">
      <dgm:prSet presAssocID="{F713D726-301A-493C-A867-6D4F8AB4D2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F075318-F050-46CA-A3CF-6BE488DB8077}" type="pres">
      <dgm:prSet presAssocID="{F713D726-301A-493C-A867-6D4F8AB4D2E9}" presName="spaceRect" presStyleCnt="0"/>
      <dgm:spPr/>
    </dgm:pt>
    <dgm:pt modelId="{04E34174-ACEE-4936-8843-6945FFC8E02E}" type="pres">
      <dgm:prSet presAssocID="{F713D726-301A-493C-A867-6D4F8AB4D2E9}" presName="textRect" presStyleLbl="revTx" presStyleIdx="0" presStyleCnt="3">
        <dgm:presLayoutVars>
          <dgm:chMax val="1"/>
          <dgm:chPref val="1"/>
        </dgm:presLayoutVars>
      </dgm:prSet>
      <dgm:spPr/>
    </dgm:pt>
    <dgm:pt modelId="{19C21C17-366C-4164-9D5D-5F7468D02CFB}" type="pres">
      <dgm:prSet presAssocID="{B94DD249-DB33-418D-B53F-D23408CB739B}" presName="sibTrans" presStyleLbl="sibTrans2D1" presStyleIdx="0" presStyleCnt="0"/>
      <dgm:spPr/>
    </dgm:pt>
    <dgm:pt modelId="{04298888-67F3-4A5C-B277-90534AE45911}" type="pres">
      <dgm:prSet presAssocID="{4366C27A-B210-47AF-AA2D-20CD3AEC9519}" presName="compNode" presStyleCnt="0"/>
      <dgm:spPr/>
    </dgm:pt>
    <dgm:pt modelId="{119ED857-F8B4-4B22-9844-460FDCF04F68}" type="pres">
      <dgm:prSet presAssocID="{4366C27A-B210-47AF-AA2D-20CD3AEC9519}" presName="iconBgRect" presStyleLbl="bgShp" presStyleIdx="1" presStyleCnt="3"/>
      <dgm:spPr/>
    </dgm:pt>
    <dgm:pt modelId="{79B758A1-403C-4CAD-947B-A0074063AD21}" type="pres">
      <dgm:prSet presAssocID="{4366C27A-B210-47AF-AA2D-20CD3AEC95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C0223AF9-9B6B-478F-A293-415EAC92B417}" type="pres">
      <dgm:prSet presAssocID="{4366C27A-B210-47AF-AA2D-20CD3AEC9519}" presName="spaceRect" presStyleCnt="0"/>
      <dgm:spPr/>
    </dgm:pt>
    <dgm:pt modelId="{5E423AB9-3171-47EE-8DC6-182CC13CB5E0}" type="pres">
      <dgm:prSet presAssocID="{4366C27A-B210-47AF-AA2D-20CD3AEC9519}" presName="textRect" presStyleLbl="revTx" presStyleIdx="1" presStyleCnt="3">
        <dgm:presLayoutVars>
          <dgm:chMax val="1"/>
          <dgm:chPref val="1"/>
        </dgm:presLayoutVars>
      </dgm:prSet>
      <dgm:spPr/>
    </dgm:pt>
    <dgm:pt modelId="{0D65BD08-BCB7-4B09-B739-FD96F71FF589}" type="pres">
      <dgm:prSet presAssocID="{264A4179-FB46-419F-81D6-925EC8838D47}" presName="sibTrans" presStyleLbl="sibTrans2D1" presStyleIdx="0" presStyleCnt="0"/>
      <dgm:spPr/>
    </dgm:pt>
    <dgm:pt modelId="{2D972DB9-5406-4165-A4E6-A2872E255C59}" type="pres">
      <dgm:prSet presAssocID="{DF39BC90-434A-480B-A760-3BC22634BB94}" presName="compNode" presStyleCnt="0"/>
      <dgm:spPr/>
    </dgm:pt>
    <dgm:pt modelId="{BA802D2F-B022-4161-A88A-1029765A2A77}" type="pres">
      <dgm:prSet presAssocID="{DF39BC90-434A-480B-A760-3BC22634BB94}" presName="iconBgRect" presStyleLbl="bgShp" presStyleIdx="2" presStyleCnt="3"/>
      <dgm:spPr/>
    </dgm:pt>
    <dgm:pt modelId="{A5EA870B-38D8-41FB-BDF7-423600687DBB}" type="pres">
      <dgm:prSet presAssocID="{DF39BC90-434A-480B-A760-3BC22634BB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F02F929-16B2-418D-A46E-24D836FB3B4A}" type="pres">
      <dgm:prSet presAssocID="{DF39BC90-434A-480B-A760-3BC22634BB94}" presName="spaceRect" presStyleCnt="0"/>
      <dgm:spPr/>
    </dgm:pt>
    <dgm:pt modelId="{EE967A1F-CBB5-46F8-BD0F-1D8DDC26889F}" type="pres">
      <dgm:prSet presAssocID="{DF39BC90-434A-480B-A760-3BC22634BB9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32D503-70E4-42CF-AFA4-10AC85E95904}" srcId="{C5F0D4B4-D84C-4BE0-AFA2-46D119ACB691}" destId="{4366C27A-B210-47AF-AA2D-20CD3AEC9519}" srcOrd="1" destOrd="0" parTransId="{7DF14D2E-FD8F-4BD1-A340-B82243485C19}" sibTransId="{264A4179-FB46-419F-81D6-925EC8838D47}"/>
    <dgm:cxn modelId="{355CBF16-C847-423B-9D7E-03CBFC177135}" srcId="{C5F0D4B4-D84C-4BE0-AFA2-46D119ACB691}" destId="{DF39BC90-434A-480B-A760-3BC22634BB94}" srcOrd="2" destOrd="0" parTransId="{7439F981-1CE9-4260-A1CB-9C45ED5598D1}" sibTransId="{8F160522-9F55-4325-88AB-9A018E4CC08A}"/>
    <dgm:cxn modelId="{86B8E13D-FDC1-4974-A425-82EC67506A0E}" srcId="{C5F0D4B4-D84C-4BE0-AFA2-46D119ACB691}" destId="{F713D726-301A-493C-A867-6D4F8AB4D2E9}" srcOrd="0" destOrd="0" parTransId="{05FD1FD5-D64D-4C73-828E-57151187315B}" sibTransId="{B94DD249-DB33-418D-B53F-D23408CB739B}"/>
    <dgm:cxn modelId="{71009D3F-FAAD-43BC-BEDA-08EBCA4334FA}" type="presOf" srcId="{C5F0D4B4-D84C-4BE0-AFA2-46D119ACB691}" destId="{4FEBDECD-13B6-49A5-BFED-982907FEDCD9}" srcOrd="0" destOrd="0" presId="urn:microsoft.com/office/officeart/2018/2/layout/IconCircleList"/>
    <dgm:cxn modelId="{BA12B383-AED0-48E2-85ED-62EB223AB96B}" type="presOf" srcId="{F713D726-301A-493C-A867-6D4F8AB4D2E9}" destId="{04E34174-ACEE-4936-8843-6945FFC8E02E}" srcOrd="0" destOrd="0" presId="urn:microsoft.com/office/officeart/2018/2/layout/IconCircleList"/>
    <dgm:cxn modelId="{E5E2D0A2-3C44-4BE2-9AF1-DC7DF3703952}" type="presOf" srcId="{264A4179-FB46-419F-81D6-925EC8838D47}" destId="{0D65BD08-BCB7-4B09-B739-FD96F71FF589}" srcOrd="0" destOrd="0" presId="urn:microsoft.com/office/officeart/2018/2/layout/IconCircleList"/>
    <dgm:cxn modelId="{46B837BE-AAD3-42A0-8B9B-BE45DA86505E}" type="presOf" srcId="{DF39BC90-434A-480B-A760-3BC22634BB94}" destId="{EE967A1F-CBB5-46F8-BD0F-1D8DDC26889F}" srcOrd="0" destOrd="0" presId="urn:microsoft.com/office/officeart/2018/2/layout/IconCircleList"/>
    <dgm:cxn modelId="{107346EA-9D81-439C-AE5A-72997E1B5B90}" type="presOf" srcId="{B94DD249-DB33-418D-B53F-D23408CB739B}" destId="{19C21C17-366C-4164-9D5D-5F7468D02CFB}" srcOrd="0" destOrd="0" presId="urn:microsoft.com/office/officeart/2018/2/layout/IconCircleList"/>
    <dgm:cxn modelId="{629336ED-85EB-48AF-82C0-1A6A387C8E8C}" type="presOf" srcId="{4366C27A-B210-47AF-AA2D-20CD3AEC9519}" destId="{5E423AB9-3171-47EE-8DC6-182CC13CB5E0}" srcOrd="0" destOrd="0" presId="urn:microsoft.com/office/officeart/2018/2/layout/IconCircleList"/>
    <dgm:cxn modelId="{34416EA2-8D2C-40F6-82DC-A20A111E4C24}" type="presParOf" srcId="{4FEBDECD-13B6-49A5-BFED-982907FEDCD9}" destId="{D4FC3042-C382-4E86-976C-D66D05A2F332}" srcOrd="0" destOrd="0" presId="urn:microsoft.com/office/officeart/2018/2/layout/IconCircleList"/>
    <dgm:cxn modelId="{DD135F8C-6D7F-4C11-8DB6-07D0BAA3FCC7}" type="presParOf" srcId="{D4FC3042-C382-4E86-976C-D66D05A2F332}" destId="{A535B931-5503-49CB-9FDF-59F68BB1B46D}" srcOrd="0" destOrd="0" presId="urn:microsoft.com/office/officeart/2018/2/layout/IconCircleList"/>
    <dgm:cxn modelId="{AF0BAE92-CD5A-4B7E-9152-BF6F0430265B}" type="presParOf" srcId="{A535B931-5503-49CB-9FDF-59F68BB1B46D}" destId="{6DF365B0-A9B0-4377-A943-C8E9A098B0BB}" srcOrd="0" destOrd="0" presId="urn:microsoft.com/office/officeart/2018/2/layout/IconCircleList"/>
    <dgm:cxn modelId="{F05CD4BF-70AA-4300-849D-BEADA67B7A0E}" type="presParOf" srcId="{A535B931-5503-49CB-9FDF-59F68BB1B46D}" destId="{6592BBFB-CD1C-491B-8AE7-EC205D6F41C4}" srcOrd="1" destOrd="0" presId="urn:microsoft.com/office/officeart/2018/2/layout/IconCircleList"/>
    <dgm:cxn modelId="{3EE88468-ED4A-4098-A2AB-7754FBF0E6B3}" type="presParOf" srcId="{A535B931-5503-49CB-9FDF-59F68BB1B46D}" destId="{2F075318-F050-46CA-A3CF-6BE488DB8077}" srcOrd="2" destOrd="0" presId="urn:microsoft.com/office/officeart/2018/2/layout/IconCircleList"/>
    <dgm:cxn modelId="{30FEE80F-339F-4259-83B6-5D70F05C1D25}" type="presParOf" srcId="{A535B931-5503-49CB-9FDF-59F68BB1B46D}" destId="{04E34174-ACEE-4936-8843-6945FFC8E02E}" srcOrd="3" destOrd="0" presId="urn:microsoft.com/office/officeart/2018/2/layout/IconCircleList"/>
    <dgm:cxn modelId="{52428D31-7A11-42DB-B97B-283368479177}" type="presParOf" srcId="{D4FC3042-C382-4E86-976C-D66D05A2F332}" destId="{19C21C17-366C-4164-9D5D-5F7468D02CFB}" srcOrd="1" destOrd="0" presId="urn:microsoft.com/office/officeart/2018/2/layout/IconCircleList"/>
    <dgm:cxn modelId="{DA742C2D-E91A-4C2D-A92C-4CCB5583312A}" type="presParOf" srcId="{D4FC3042-C382-4E86-976C-D66D05A2F332}" destId="{04298888-67F3-4A5C-B277-90534AE45911}" srcOrd="2" destOrd="0" presId="urn:microsoft.com/office/officeart/2018/2/layout/IconCircleList"/>
    <dgm:cxn modelId="{717EC36F-CC17-40BD-85D2-20F27F2AD4EF}" type="presParOf" srcId="{04298888-67F3-4A5C-B277-90534AE45911}" destId="{119ED857-F8B4-4B22-9844-460FDCF04F68}" srcOrd="0" destOrd="0" presId="urn:microsoft.com/office/officeart/2018/2/layout/IconCircleList"/>
    <dgm:cxn modelId="{9FA0C116-5DF3-4156-BBE1-5087D351BB16}" type="presParOf" srcId="{04298888-67F3-4A5C-B277-90534AE45911}" destId="{79B758A1-403C-4CAD-947B-A0074063AD21}" srcOrd="1" destOrd="0" presId="urn:microsoft.com/office/officeart/2018/2/layout/IconCircleList"/>
    <dgm:cxn modelId="{24DE6DF8-5BEC-40C3-BA5E-1806ADA7BA60}" type="presParOf" srcId="{04298888-67F3-4A5C-B277-90534AE45911}" destId="{C0223AF9-9B6B-478F-A293-415EAC92B417}" srcOrd="2" destOrd="0" presId="urn:microsoft.com/office/officeart/2018/2/layout/IconCircleList"/>
    <dgm:cxn modelId="{B7956C82-87C5-4466-9BB8-B29CCCDAE63B}" type="presParOf" srcId="{04298888-67F3-4A5C-B277-90534AE45911}" destId="{5E423AB9-3171-47EE-8DC6-182CC13CB5E0}" srcOrd="3" destOrd="0" presId="urn:microsoft.com/office/officeart/2018/2/layout/IconCircleList"/>
    <dgm:cxn modelId="{FBBE6ECB-7340-4868-97B0-20941F2CD6CF}" type="presParOf" srcId="{D4FC3042-C382-4E86-976C-D66D05A2F332}" destId="{0D65BD08-BCB7-4B09-B739-FD96F71FF589}" srcOrd="3" destOrd="0" presId="urn:microsoft.com/office/officeart/2018/2/layout/IconCircleList"/>
    <dgm:cxn modelId="{BEF5D1E3-5058-4A87-A286-A5AB750AFACE}" type="presParOf" srcId="{D4FC3042-C382-4E86-976C-D66D05A2F332}" destId="{2D972DB9-5406-4165-A4E6-A2872E255C59}" srcOrd="4" destOrd="0" presId="urn:microsoft.com/office/officeart/2018/2/layout/IconCircleList"/>
    <dgm:cxn modelId="{69E39AB8-4305-4F2F-B8F6-CA063F71ED59}" type="presParOf" srcId="{2D972DB9-5406-4165-A4E6-A2872E255C59}" destId="{BA802D2F-B022-4161-A88A-1029765A2A77}" srcOrd="0" destOrd="0" presId="urn:microsoft.com/office/officeart/2018/2/layout/IconCircleList"/>
    <dgm:cxn modelId="{D4615631-6472-499B-B123-14468C2E4279}" type="presParOf" srcId="{2D972DB9-5406-4165-A4E6-A2872E255C59}" destId="{A5EA870B-38D8-41FB-BDF7-423600687DBB}" srcOrd="1" destOrd="0" presId="urn:microsoft.com/office/officeart/2018/2/layout/IconCircleList"/>
    <dgm:cxn modelId="{7B9C3483-760E-4292-82D0-9C24FC1A8354}" type="presParOf" srcId="{2D972DB9-5406-4165-A4E6-A2872E255C59}" destId="{0F02F929-16B2-418D-A46E-24D836FB3B4A}" srcOrd="2" destOrd="0" presId="urn:microsoft.com/office/officeart/2018/2/layout/IconCircleList"/>
    <dgm:cxn modelId="{1AA54B4E-84E4-4A17-A70F-47EE46A8E1B3}" type="presParOf" srcId="{2D972DB9-5406-4165-A4E6-A2872E255C59}" destId="{EE967A1F-CBB5-46F8-BD0F-1D8DDC26889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5FDF66-55EF-4A55-83CC-CC599AD28D4A}" type="doc">
      <dgm:prSet loTypeId="urn:microsoft.com/office/officeart/2005/8/layout/matrix3" loCatId="matrix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EF1F640-3A78-44F6-9044-4917376534BA}">
      <dgm:prSet/>
      <dgm:spPr/>
      <dgm:t>
        <a:bodyPr/>
        <a:lstStyle/>
        <a:p>
          <a:r>
            <a:rPr lang="en-US"/>
            <a:t>Project Manager: Swati Mehta</a:t>
          </a:r>
        </a:p>
      </dgm:t>
    </dgm:pt>
    <dgm:pt modelId="{E6854F44-63F6-44E6-9F71-6B48E6FED90B}" type="parTrans" cxnId="{B4931C97-DE9C-4D0F-9681-119BA14B9FF0}">
      <dgm:prSet/>
      <dgm:spPr/>
      <dgm:t>
        <a:bodyPr/>
        <a:lstStyle/>
        <a:p>
          <a:endParaRPr lang="en-US"/>
        </a:p>
      </dgm:t>
    </dgm:pt>
    <dgm:pt modelId="{04157012-C769-4726-AB08-73FA1CE06475}" type="sibTrans" cxnId="{B4931C97-DE9C-4D0F-9681-119BA14B9FF0}">
      <dgm:prSet/>
      <dgm:spPr/>
      <dgm:t>
        <a:bodyPr/>
        <a:lstStyle/>
        <a:p>
          <a:endParaRPr lang="en-US"/>
        </a:p>
      </dgm:t>
    </dgm:pt>
    <dgm:pt modelId="{942F3802-D079-4BEB-9C3C-95B4A8832AE2}">
      <dgm:prSet/>
      <dgm:spPr/>
      <dgm:t>
        <a:bodyPr/>
        <a:lstStyle/>
        <a:p>
          <a:r>
            <a:rPr lang="en-US"/>
            <a:t>Project Facilitator: Youhana Ghandali</a:t>
          </a:r>
        </a:p>
      </dgm:t>
    </dgm:pt>
    <dgm:pt modelId="{90DAB266-7E4A-4EC6-9F47-7E697E31760A}" type="parTrans" cxnId="{87E801AA-F24B-4E4B-BA8B-5458D3FC3F56}">
      <dgm:prSet/>
      <dgm:spPr/>
      <dgm:t>
        <a:bodyPr/>
        <a:lstStyle/>
        <a:p>
          <a:endParaRPr lang="en-US"/>
        </a:p>
      </dgm:t>
    </dgm:pt>
    <dgm:pt modelId="{99364194-9C40-4B93-BDE5-F299BC1CAABF}" type="sibTrans" cxnId="{87E801AA-F24B-4E4B-BA8B-5458D3FC3F56}">
      <dgm:prSet/>
      <dgm:spPr/>
      <dgm:t>
        <a:bodyPr/>
        <a:lstStyle/>
        <a:p>
          <a:endParaRPr lang="en-US"/>
        </a:p>
      </dgm:t>
    </dgm:pt>
    <dgm:pt modelId="{87E85774-70E1-450E-8173-545B9C48683E}">
      <dgm:prSet/>
      <dgm:spPr/>
      <dgm:t>
        <a:bodyPr/>
        <a:lstStyle/>
        <a:p>
          <a:r>
            <a:rPr lang="en-US"/>
            <a:t>Documentation Lead: Jatin Vig</a:t>
          </a:r>
        </a:p>
      </dgm:t>
    </dgm:pt>
    <dgm:pt modelId="{77DC295F-C6B1-4F22-9143-86A43F2CF6D8}" type="parTrans" cxnId="{ACBDECB1-AC3B-456E-9901-FC850CC1D46C}">
      <dgm:prSet/>
      <dgm:spPr/>
      <dgm:t>
        <a:bodyPr/>
        <a:lstStyle/>
        <a:p>
          <a:endParaRPr lang="en-US"/>
        </a:p>
      </dgm:t>
    </dgm:pt>
    <dgm:pt modelId="{97A7EB1A-259D-4D96-ABEE-B13584AEEFB1}" type="sibTrans" cxnId="{ACBDECB1-AC3B-456E-9901-FC850CC1D46C}">
      <dgm:prSet/>
      <dgm:spPr/>
      <dgm:t>
        <a:bodyPr/>
        <a:lstStyle/>
        <a:p>
          <a:endParaRPr lang="en-US"/>
        </a:p>
      </dgm:t>
    </dgm:pt>
    <dgm:pt modelId="{A8123542-8710-4B33-9132-0409A258ED54}">
      <dgm:prSet/>
      <dgm:spPr/>
      <dgm:t>
        <a:bodyPr/>
        <a:lstStyle/>
        <a:p>
          <a:r>
            <a:rPr lang="en-US"/>
            <a:t>Technical Lead: Muhammad Jahanzaib</a:t>
          </a:r>
        </a:p>
      </dgm:t>
    </dgm:pt>
    <dgm:pt modelId="{211A4990-A26A-4AC1-B276-BA5A9F287C85}" type="parTrans" cxnId="{18402568-8539-4DFF-B893-22BAD259F3F9}">
      <dgm:prSet/>
      <dgm:spPr/>
      <dgm:t>
        <a:bodyPr/>
        <a:lstStyle/>
        <a:p>
          <a:endParaRPr lang="en-US"/>
        </a:p>
      </dgm:t>
    </dgm:pt>
    <dgm:pt modelId="{C25F1F6F-5C96-4B9F-9494-DDC16F074B2F}" type="sibTrans" cxnId="{18402568-8539-4DFF-B893-22BAD259F3F9}">
      <dgm:prSet/>
      <dgm:spPr/>
      <dgm:t>
        <a:bodyPr/>
        <a:lstStyle/>
        <a:p>
          <a:endParaRPr lang="en-US"/>
        </a:p>
      </dgm:t>
    </dgm:pt>
    <dgm:pt modelId="{C13219DD-D4A9-4293-95A6-79DD80EC8B91}" type="pres">
      <dgm:prSet presAssocID="{7B5FDF66-55EF-4A55-83CC-CC599AD28D4A}" presName="matrix" presStyleCnt="0">
        <dgm:presLayoutVars>
          <dgm:chMax val="1"/>
          <dgm:dir/>
          <dgm:resizeHandles val="exact"/>
        </dgm:presLayoutVars>
      </dgm:prSet>
      <dgm:spPr/>
    </dgm:pt>
    <dgm:pt modelId="{3B9588CB-B1D6-4428-BFF3-867250C496F8}" type="pres">
      <dgm:prSet presAssocID="{7B5FDF66-55EF-4A55-83CC-CC599AD28D4A}" presName="diamond" presStyleLbl="bgShp" presStyleIdx="0" presStyleCnt="1"/>
      <dgm:spPr/>
    </dgm:pt>
    <dgm:pt modelId="{773FB027-5927-4F95-8D5C-BDF60763314E}" type="pres">
      <dgm:prSet presAssocID="{7B5FDF66-55EF-4A55-83CC-CC599AD28D4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167FAF9-082C-440A-AE76-5898518E79CE}" type="pres">
      <dgm:prSet presAssocID="{7B5FDF66-55EF-4A55-83CC-CC599AD28D4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DFE5BC-1114-47FF-9ED5-3DD682579933}" type="pres">
      <dgm:prSet presAssocID="{7B5FDF66-55EF-4A55-83CC-CC599AD28D4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DE546FC-4B80-4F5F-B034-8A5C086C12CB}" type="pres">
      <dgm:prSet presAssocID="{7B5FDF66-55EF-4A55-83CC-CC599AD28D4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2619363-7DA7-48FC-A247-A1E9F358829E}" type="presOf" srcId="{A8123542-8710-4B33-9132-0409A258ED54}" destId="{0DE546FC-4B80-4F5F-B034-8A5C086C12CB}" srcOrd="0" destOrd="0" presId="urn:microsoft.com/office/officeart/2005/8/layout/matrix3"/>
    <dgm:cxn modelId="{18402568-8539-4DFF-B893-22BAD259F3F9}" srcId="{7B5FDF66-55EF-4A55-83CC-CC599AD28D4A}" destId="{A8123542-8710-4B33-9132-0409A258ED54}" srcOrd="3" destOrd="0" parTransId="{211A4990-A26A-4AC1-B276-BA5A9F287C85}" sibTransId="{C25F1F6F-5C96-4B9F-9494-DDC16F074B2F}"/>
    <dgm:cxn modelId="{A39D016A-48AD-4139-B624-CB6571100115}" type="presOf" srcId="{87E85774-70E1-450E-8173-545B9C48683E}" destId="{2ADFE5BC-1114-47FF-9ED5-3DD682579933}" srcOrd="0" destOrd="0" presId="urn:microsoft.com/office/officeart/2005/8/layout/matrix3"/>
    <dgm:cxn modelId="{6077BF7C-C2EF-40AC-B59C-8858936CE25C}" type="presOf" srcId="{7B5FDF66-55EF-4A55-83CC-CC599AD28D4A}" destId="{C13219DD-D4A9-4293-95A6-79DD80EC8B91}" srcOrd="0" destOrd="0" presId="urn:microsoft.com/office/officeart/2005/8/layout/matrix3"/>
    <dgm:cxn modelId="{B4931C97-DE9C-4D0F-9681-119BA14B9FF0}" srcId="{7B5FDF66-55EF-4A55-83CC-CC599AD28D4A}" destId="{CEF1F640-3A78-44F6-9044-4917376534BA}" srcOrd="0" destOrd="0" parTransId="{E6854F44-63F6-44E6-9F71-6B48E6FED90B}" sibTransId="{04157012-C769-4726-AB08-73FA1CE06475}"/>
    <dgm:cxn modelId="{87E801AA-F24B-4E4B-BA8B-5458D3FC3F56}" srcId="{7B5FDF66-55EF-4A55-83CC-CC599AD28D4A}" destId="{942F3802-D079-4BEB-9C3C-95B4A8832AE2}" srcOrd="1" destOrd="0" parTransId="{90DAB266-7E4A-4EC6-9F47-7E697E31760A}" sibTransId="{99364194-9C40-4B93-BDE5-F299BC1CAABF}"/>
    <dgm:cxn modelId="{ACBDECB1-AC3B-456E-9901-FC850CC1D46C}" srcId="{7B5FDF66-55EF-4A55-83CC-CC599AD28D4A}" destId="{87E85774-70E1-450E-8173-545B9C48683E}" srcOrd="2" destOrd="0" parTransId="{77DC295F-C6B1-4F22-9143-86A43F2CF6D8}" sibTransId="{97A7EB1A-259D-4D96-ABEE-B13584AEEFB1}"/>
    <dgm:cxn modelId="{890FE9D7-8B95-4228-B646-410FC04B9579}" type="presOf" srcId="{CEF1F640-3A78-44F6-9044-4917376534BA}" destId="{773FB027-5927-4F95-8D5C-BDF60763314E}" srcOrd="0" destOrd="0" presId="urn:microsoft.com/office/officeart/2005/8/layout/matrix3"/>
    <dgm:cxn modelId="{EAC558FB-9D07-41D2-9178-AF4109A25FA4}" type="presOf" srcId="{942F3802-D079-4BEB-9C3C-95B4A8832AE2}" destId="{E167FAF9-082C-440A-AE76-5898518E79CE}" srcOrd="0" destOrd="0" presId="urn:microsoft.com/office/officeart/2005/8/layout/matrix3"/>
    <dgm:cxn modelId="{D070191C-8D50-49B5-8376-177FC699E912}" type="presParOf" srcId="{C13219DD-D4A9-4293-95A6-79DD80EC8B91}" destId="{3B9588CB-B1D6-4428-BFF3-867250C496F8}" srcOrd="0" destOrd="0" presId="urn:microsoft.com/office/officeart/2005/8/layout/matrix3"/>
    <dgm:cxn modelId="{83E99163-C226-4AF7-82A1-ED5DEB1E5940}" type="presParOf" srcId="{C13219DD-D4A9-4293-95A6-79DD80EC8B91}" destId="{773FB027-5927-4F95-8D5C-BDF60763314E}" srcOrd="1" destOrd="0" presId="urn:microsoft.com/office/officeart/2005/8/layout/matrix3"/>
    <dgm:cxn modelId="{EB20C449-8337-45C8-87F8-5B5AA75C691D}" type="presParOf" srcId="{C13219DD-D4A9-4293-95A6-79DD80EC8B91}" destId="{E167FAF9-082C-440A-AE76-5898518E79CE}" srcOrd="2" destOrd="0" presId="urn:microsoft.com/office/officeart/2005/8/layout/matrix3"/>
    <dgm:cxn modelId="{EF67AC90-0A35-4DD4-84B3-58D19DA3C742}" type="presParOf" srcId="{C13219DD-D4A9-4293-95A6-79DD80EC8B91}" destId="{2ADFE5BC-1114-47FF-9ED5-3DD682579933}" srcOrd="3" destOrd="0" presId="urn:microsoft.com/office/officeart/2005/8/layout/matrix3"/>
    <dgm:cxn modelId="{3D896DAF-5368-4C37-90D3-163C71E7CC9C}" type="presParOf" srcId="{C13219DD-D4A9-4293-95A6-79DD80EC8B91}" destId="{0DE546FC-4B80-4F5F-B034-8A5C086C12C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8DA8E7-73FA-4904-BF91-AAE58B616F3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1D9BACE-2DCD-4355-AFF3-8D52341DAF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Take in user-given </a:t>
          </a:r>
          <a:r>
            <a:rPr lang="en-US" b="1"/>
            <a:t>events</a:t>
          </a:r>
          <a:r>
            <a:rPr lang="en-US"/>
            <a:t> and </a:t>
          </a:r>
          <a:r>
            <a:rPr lang="en-US" b="1"/>
            <a:t>tasks</a:t>
          </a:r>
          <a:r>
            <a:rPr lang="en-US"/>
            <a:t> through our simple and compact </a:t>
          </a:r>
          <a:r>
            <a:rPr lang="en-US" b="1"/>
            <a:t>GUI.</a:t>
          </a:r>
          <a:endParaRPr lang="en-US"/>
        </a:p>
      </dgm:t>
    </dgm:pt>
    <dgm:pt modelId="{CBB6CE9C-A111-48C0-A67F-5474F932389D}" type="parTrans" cxnId="{B8B0E5CB-8C6F-4AC7-BC24-D1D383080BFD}">
      <dgm:prSet/>
      <dgm:spPr/>
      <dgm:t>
        <a:bodyPr/>
        <a:lstStyle/>
        <a:p>
          <a:endParaRPr lang="en-US"/>
        </a:p>
      </dgm:t>
    </dgm:pt>
    <dgm:pt modelId="{D6535E1E-0C4E-42D3-ADD2-FF2143D81BA0}" type="sibTrans" cxnId="{B8B0E5CB-8C6F-4AC7-BC24-D1D383080BFD}">
      <dgm:prSet/>
      <dgm:spPr/>
      <dgm:t>
        <a:bodyPr/>
        <a:lstStyle/>
        <a:p>
          <a:endParaRPr lang="en-US"/>
        </a:p>
      </dgm:t>
    </dgm:pt>
    <dgm:pt modelId="{FFD20C84-1FA8-406B-936F-2D49E77565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Calendar view of current and upcoming </a:t>
          </a:r>
          <a:r>
            <a:rPr lang="en-US" b="1"/>
            <a:t>weeks</a:t>
          </a:r>
          <a:r>
            <a:rPr lang="en-US"/>
            <a:t> with the entered </a:t>
          </a:r>
          <a:r>
            <a:rPr lang="en-US" b="1"/>
            <a:t>tasks.</a:t>
          </a:r>
          <a:endParaRPr lang="en-US"/>
        </a:p>
      </dgm:t>
    </dgm:pt>
    <dgm:pt modelId="{A1BAF1D6-F1E1-4619-8219-7F854921D7E2}" type="parTrans" cxnId="{3F7A6C96-B742-4731-9471-89924BDD6713}">
      <dgm:prSet/>
      <dgm:spPr/>
      <dgm:t>
        <a:bodyPr/>
        <a:lstStyle/>
        <a:p>
          <a:endParaRPr lang="en-US"/>
        </a:p>
      </dgm:t>
    </dgm:pt>
    <dgm:pt modelId="{B42A7DE1-5247-4DF8-AE8B-D1BB54B8803F}" type="sibTrans" cxnId="{3F7A6C96-B742-4731-9471-89924BDD6713}">
      <dgm:prSet/>
      <dgm:spPr/>
      <dgm:t>
        <a:bodyPr/>
        <a:lstStyle/>
        <a:p>
          <a:endParaRPr lang="en-US"/>
        </a:p>
      </dgm:t>
    </dgm:pt>
    <dgm:pt modelId="{88D2527A-BE50-46D6-9F19-38650A649D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List view of all the </a:t>
          </a:r>
          <a:r>
            <a:rPr lang="en-US" b="1"/>
            <a:t>tasks</a:t>
          </a:r>
          <a:r>
            <a:rPr lang="en-US"/>
            <a:t> entered by the user.</a:t>
          </a:r>
        </a:p>
      </dgm:t>
    </dgm:pt>
    <dgm:pt modelId="{8E387C43-233B-4E7B-AFD5-49F878C27638}" type="parTrans" cxnId="{2785491B-41BD-418F-AA65-8ADA7031AA63}">
      <dgm:prSet/>
      <dgm:spPr/>
      <dgm:t>
        <a:bodyPr/>
        <a:lstStyle/>
        <a:p>
          <a:endParaRPr lang="en-US"/>
        </a:p>
      </dgm:t>
    </dgm:pt>
    <dgm:pt modelId="{5F7F43AE-D106-4209-A87B-16E44DAC84A0}" type="sibTrans" cxnId="{2785491B-41BD-418F-AA65-8ADA7031AA63}">
      <dgm:prSet/>
      <dgm:spPr/>
      <dgm:t>
        <a:bodyPr/>
        <a:lstStyle/>
        <a:p>
          <a:endParaRPr lang="en-US"/>
        </a:p>
      </dgm:t>
    </dgm:pt>
    <dgm:pt modelId="{6A692685-5D4F-41D8-8CBF-89705BCC5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may include a </a:t>
          </a:r>
          <a:r>
            <a:rPr lang="en-US" b="1"/>
            <a:t>description </a:t>
          </a:r>
          <a:r>
            <a:rPr lang="en-US"/>
            <a:t>for the added tasks.(extra feature).</a:t>
          </a:r>
        </a:p>
      </dgm:t>
    </dgm:pt>
    <dgm:pt modelId="{254DA23F-092A-4BE2-8E5E-FC77869D8F3D}" type="parTrans" cxnId="{627671B3-B137-4775-8659-D9EB0E9F6D71}">
      <dgm:prSet/>
      <dgm:spPr/>
      <dgm:t>
        <a:bodyPr/>
        <a:lstStyle/>
        <a:p>
          <a:endParaRPr lang="en-US"/>
        </a:p>
      </dgm:t>
    </dgm:pt>
    <dgm:pt modelId="{4E34D9B0-B098-4547-BC2B-3D81A8882BB6}" type="sibTrans" cxnId="{627671B3-B137-4775-8659-D9EB0E9F6D71}">
      <dgm:prSet/>
      <dgm:spPr/>
      <dgm:t>
        <a:bodyPr/>
        <a:lstStyle/>
        <a:p>
          <a:endParaRPr lang="en-US"/>
        </a:p>
      </dgm:t>
    </dgm:pt>
    <dgm:pt modelId="{23CCCD1F-B9C2-4410-BA9A-9C24B8B3B1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Simple button for when you </a:t>
          </a:r>
          <a:r>
            <a:rPr lang="en-US" b="1"/>
            <a:t>complete</a:t>
          </a:r>
          <a:r>
            <a:rPr lang="en-US"/>
            <a:t> a task.(extra).</a:t>
          </a:r>
        </a:p>
      </dgm:t>
    </dgm:pt>
    <dgm:pt modelId="{D7CC9F93-6037-4C5E-AD13-A4BBA9D1C3D6}" type="parTrans" cxnId="{24365201-B65D-4AE3-980E-5B44A07A75D6}">
      <dgm:prSet/>
      <dgm:spPr/>
      <dgm:t>
        <a:bodyPr/>
        <a:lstStyle/>
        <a:p>
          <a:endParaRPr lang="en-US"/>
        </a:p>
      </dgm:t>
    </dgm:pt>
    <dgm:pt modelId="{96052F38-692F-429F-9298-1D2D0337F6A8}" type="sibTrans" cxnId="{24365201-B65D-4AE3-980E-5B44A07A75D6}">
      <dgm:prSet/>
      <dgm:spPr/>
      <dgm:t>
        <a:bodyPr/>
        <a:lstStyle/>
        <a:p>
          <a:endParaRPr lang="en-US"/>
        </a:p>
      </dgm:t>
    </dgm:pt>
    <dgm:pt modelId="{98948CBA-0FBF-4DFD-B84F-0E5F792B4CC9}" type="pres">
      <dgm:prSet presAssocID="{088DA8E7-73FA-4904-BF91-AAE58B616F3C}" presName="root" presStyleCnt="0">
        <dgm:presLayoutVars>
          <dgm:dir/>
          <dgm:resizeHandles val="exact"/>
        </dgm:presLayoutVars>
      </dgm:prSet>
      <dgm:spPr/>
    </dgm:pt>
    <dgm:pt modelId="{39B18F91-AE3A-4B8F-8274-66A58A584C3D}" type="pres">
      <dgm:prSet presAssocID="{D1D9BACE-2DCD-4355-AFF3-8D52341DAF7F}" presName="compNode" presStyleCnt="0"/>
      <dgm:spPr/>
    </dgm:pt>
    <dgm:pt modelId="{BD5E2413-E0C7-4C96-AB85-DA684967027F}" type="pres">
      <dgm:prSet presAssocID="{D1D9BACE-2DCD-4355-AFF3-8D52341DAF7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FB4428B-08BB-458E-85B7-0E6CC9775E10}" type="pres">
      <dgm:prSet presAssocID="{D1D9BACE-2DCD-4355-AFF3-8D52341DAF7F}" presName="spaceRect" presStyleCnt="0"/>
      <dgm:spPr/>
    </dgm:pt>
    <dgm:pt modelId="{D87D5426-CA92-41CF-85FD-986F9D854124}" type="pres">
      <dgm:prSet presAssocID="{D1D9BACE-2DCD-4355-AFF3-8D52341DAF7F}" presName="textRect" presStyleLbl="revTx" presStyleIdx="0" presStyleCnt="5">
        <dgm:presLayoutVars>
          <dgm:chMax val="1"/>
          <dgm:chPref val="1"/>
        </dgm:presLayoutVars>
      </dgm:prSet>
      <dgm:spPr/>
    </dgm:pt>
    <dgm:pt modelId="{6D63C87B-C61D-4712-BAF3-EC8B8DF75BD9}" type="pres">
      <dgm:prSet presAssocID="{D6535E1E-0C4E-42D3-ADD2-FF2143D81BA0}" presName="sibTrans" presStyleCnt="0"/>
      <dgm:spPr/>
    </dgm:pt>
    <dgm:pt modelId="{553ED8DB-364F-4D12-AE9C-5F1CAEF56C92}" type="pres">
      <dgm:prSet presAssocID="{FFD20C84-1FA8-406B-936F-2D49E7756517}" presName="compNode" presStyleCnt="0"/>
      <dgm:spPr/>
    </dgm:pt>
    <dgm:pt modelId="{E10A2F30-4CD0-425E-87B3-2AEFAEB4B8E0}" type="pres">
      <dgm:prSet presAssocID="{FFD20C84-1FA8-406B-936F-2D49E775651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2AC16B3C-257E-4F68-9670-4961993520CD}" type="pres">
      <dgm:prSet presAssocID="{FFD20C84-1FA8-406B-936F-2D49E7756517}" presName="spaceRect" presStyleCnt="0"/>
      <dgm:spPr/>
    </dgm:pt>
    <dgm:pt modelId="{3E32F8CB-B928-4383-B274-81866397CB2C}" type="pres">
      <dgm:prSet presAssocID="{FFD20C84-1FA8-406B-936F-2D49E7756517}" presName="textRect" presStyleLbl="revTx" presStyleIdx="1" presStyleCnt="5">
        <dgm:presLayoutVars>
          <dgm:chMax val="1"/>
          <dgm:chPref val="1"/>
        </dgm:presLayoutVars>
      </dgm:prSet>
      <dgm:spPr/>
    </dgm:pt>
    <dgm:pt modelId="{4F0C3EC7-52A6-4499-9AEE-12A18E5705CA}" type="pres">
      <dgm:prSet presAssocID="{B42A7DE1-5247-4DF8-AE8B-D1BB54B8803F}" presName="sibTrans" presStyleCnt="0"/>
      <dgm:spPr/>
    </dgm:pt>
    <dgm:pt modelId="{3C1D9209-E931-4512-8C40-03521AE65D18}" type="pres">
      <dgm:prSet presAssocID="{88D2527A-BE50-46D6-9F19-38650A649D93}" presName="compNode" presStyleCnt="0"/>
      <dgm:spPr/>
    </dgm:pt>
    <dgm:pt modelId="{2641D3F9-4F60-4DC1-8617-1E1176988F69}" type="pres">
      <dgm:prSet presAssocID="{88D2527A-BE50-46D6-9F19-38650A649D9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A73F20DC-FCC8-4C8C-95BC-A9F9BFFF2A22}" type="pres">
      <dgm:prSet presAssocID="{88D2527A-BE50-46D6-9F19-38650A649D93}" presName="spaceRect" presStyleCnt="0"/>
      <dgm:spPr/>
    </dgm:pt>
    <dgm:pt modelId="{0953FF85-E7DE-4DE6-A9D6-77E611148FFB}" type="pres">
      <dgm:prSet presAssocID="{88D2527A-BE50-46D6-9F19-38650A649D93}" presName="textRect" presStyleLbl="revTx" presStyleIdx="2" presStyleCnt="5">
        <dgm:presLayoutVars>
          <dgm:chMax val="1"/>
          <dgm:chPref val="1"/>
        </dgm:presLayoutVars>
      </dgm:prSet>
      <dgm:spPr/>
    </dgm:pt>
    <dgm:pt modelId="{67C959A3-D646-4EFA-8699-EA8C14ED2DEF}" type="pres">
      <dgm:prSet presAssocID="{5F7F43AE-D106-4209-A87B-16E44DAC84A0}" presName="sibTrans" presStyleCnt="0"/>
      <dgm:spPr/>
    </dgm:pt>
    <dgm:pt modelId="{19C28EB4-9EA2-4C63-90AA-98BBFF5DF5FE}" type="pres">
      <dgm:prSet presAssocID="{6A692685-5D4F-41D8-8CBF-89705BCC519B}" presName="compNode" presStyleCnt="0"/>
      <dgm:spPr/>
    </dgm:pt>
    <dgm:pt modelId="{122E1A27-7356-41FD-AA74-5818C281D007}" type="pres">
      <dgm:prSet presAssocID="{6A692685-5D4F-41D8-8CBF-89705BCC519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639C7BF9-B79E-4427-8B64-5E80D6A7C45D}" type="pres">
      <dgm:prSet presAssocID="{6A692685-5D4F-41D8-8CBF-89705BCC519B}" presName="spaceRect" presStyleCnt="0"/>
      <dgm:spPr/>
    </dgm:pt>
    <dgm:pt modelId="{2E94FBDF-324C-4F7F-899D-E3400B879791}" type="pres">
      <dgm:prSet presAssocID="{6A692685-5D4F-41D8-8CBF-89705BCC519B}" presName="textRect" presStyleLbl="revTx" presStyleIdx="3" presStyleCnt="5">
        <dgm:presLayoutVars>
          <dgm:chMax val="1"/>
          <dgm:chPref val="1"/>
        </dgm:presLayoutVars>
      </dgm:prSet>
      <dgm:spPr/>
    </dgm:pt>
    <dgm:pt modelId="{265FC5CC-469C-48B1-8A03-36642594410E}" type="pres">
      <dgm:prSet presAssocID="{4E34D9B0-B098-4547-BC2B-3D81A8882BB6}" presName="sibTrans" presStyleCnt="0"/>
      <dgm:spPr/>
    </dgm:pt>
    <dgm:pt modelId="{A24CDDA8-2AF3-400D-AE44-5D40C519E322}" type="pres">
      <dgm:prSet presAssocID="{23CCCD1F-B9C2-4410-BA9A-9C24B8B3B193}" presName="compNode" presStyleCnt="0"/>
      <dgm:spPr/>
    </dgm:pt>
    <dgm:pt modelId="{3BE2CEE8-6376-447D-A4BB-99AC00BF45E1}" type="pres">
      <dgm:prSet presAssocID="{23CCCD1F-B9C2-4410-BA9A-9C24B8B3B19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DDAAD8F2-AC8C-468C-870E-D646F4AB7E5C}" type="pres">
      <dgm:prSet presAssocID="{23CCCD1F-B9C2-4410-BA9A-9C24B8B3B193}" presName="spaceRect" presStyleCnt="0"/>
      <dgm:spPr/>
    </dgm:pt>
    <dgm:pt modelId="{4944BA0D-7724-488D-82C5-CF5C3B9786C4}" type="pres">
      <dgm:prSet presAssocID="{23CCCD1F-B9C2-4410-BA9A-9C24B8B3B19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4365201-B65D-4AE3-980E-5B44A07A75D6}" srcId="{088DA8E7-73FA-4904-BF91-AAE58B616F3C}" destId="{23CCCD1F-B9C2-4410-BA9A-9C24B8B3B193}" srcOrd="4" destOrd="0" parTransId="{D7CC9F93-6037-4C5E-AD13-A4BBA9D1C3D6}" sibTransId="{96052F38-692F-429F-9298-1D2D0337F6A8}"/>
    <dgm:cxn modelId="{6AE49B16-1688-4D9F-9B6A-8E9F4F42A9E8}" type="presOf" srcId="{88D2527A-BE50-46D6-9F19-38650A649D93}" destId="{0953FF85-E7DE-4DE6-A9D6-77E611148FFB}" srcOrd="0" destOrd="0" presId="urn:microsoft.com/office/officeart/2018/2/layout/IconLabelList"/>
    <dgm:cxn modelId="{2785491B-41BD-418F-AA65-8ADA7031AA63}" srcId="{088DA8E7-73FA-4904-BF91-AAE58B616F3C}" destId="{88D2527A-BE50-46D6-9F19-38650A649D93}" srcOrd="2" destOrd="0" parTransId="{8E387C43-233B-4E7B-AFD5-49F878C27638}" sibTransId="{5F7F43AE-D106-4209-A87B-16E44DAC84A0}"/>
    <dgm:cxn modelId="{866C7A65-E45A-48B0-B717-D5846084243B}" type="presOf" srcId="{FFD20C84-1FA8-406B-936F-2D49E7756517}" destId="{3E32F8CB-B928-4383-B274-81866397CB2C}" srcOrd="0" destOrd="0" presId="urn:microsoft.com/office/officeart/2018/2/layout/IconLabelList"/>
    <dgm:cxn modelId="{3D574C69-3C59-4D4C-B41F-E028C69A037B}" type="presOf" srcId="{23CCCD1F-B9C2-4410-BA9A-9C24B8B3B193}" destId="{4944BA0D-7724-488D-82C5-CF5C3B9786C4}" srcOrd="0" destOrd="0" presId="urn:microsoft.com/office/officeart/2018/2/layout/IconLabelList"/>
    <dgm:cxn modelId="{3258334C-4F72-4F06-82A1-BB7E3DD1C0AF}" type="presOf" srcId="{6A692685-5D4F-41D8-8CBF-89705BCC519B}" destId="{2E94FBDF-324C-4F7F-899D-E3400B879791}" srcOrd="0" destOrd="0" presId="urn:microsoft.com/office/officeart/2018/2/layout/IconLabelList"/>
    <dgm:cxn modelId="{3F7A6C96-B742-4731-9471-89924BDD6713}" srcId="{088DA8E7-73FA-4904-BF91-AAE58B616F3C}" destId="{FFD20C84-1FA8-406B-936F-2D49E7756517}" srcOrd="1" destOrd="0" parTransId="{A1BAF1D6-F1E1-4619-8219-7F854921D7E2}" sibTransId="{B42A7DE1-5247-4DF8-AE8B-D1BB54B8803F}"/>
    <dgm:cxn modelId="{627671B3-B137-4775-8659-D9EB0E9F6D71}" srcId="{088DA8E7-73FA-4904-BF91-AAE58B616F3C}" destId="{6A692685-5D4F-41D8-8CBF-89705BCC519B}" srcOrd="3" destOrd="0" parTransId="{254DA23F-092A-4BE2-8E5E-FC77869D8F3D}" sibTransId="{4E34D9B0-B098-4547-BC2B-3D81A8882BB6}"/>
    <dgm:cxn modelId="{B0A27DBC-B26A-4B02-9F8B-1B2F7154102E}" type="presOf" srcId="{088DA8E7-73FA-4904-BF91-AAE58B616F3C}" destId="{98948CBA-0FBF-4DFD-B84F-0E5F792B4CC9}" srcOrd="0" destOrd="0" presId="urn:microsoft.com/office/officeart/2018/2/layout/IconLabelList"/>
    <dgm:cxn modelId="{C5AD75C3-9DB3-430A-924A-7812F9F8F9AA}" type="presOf" srcId="{D1D9BACE-2DCD-4355-AFF3-8D52341DAF7F}" destId="{D87D5426-CA92-41CF-85FD-986F9D854124}" srcOrd="0" destOrd="0" presId="urn:microsoft.com/office/officeart/2018/2/layout/IconLabelList"/>
    <dgm:cxn modelId="{B8B0E5CB-8C6F-4AC7-BC24-D1D383080BFD}" srcId="{088DA8E7-73FA-4904-BF91-AAE58B616F3C}" destId="{D1D9BACE-2DCD-4355-AFF3-8D52341DAF7F}" srcOrd="0" destOrd="0" parTransId="{CBB6CE9C-A111-48C0-A67F-5474F932389D}" sibTransId="{D6535E1E-0C4E-42D3-ADD2-FF2143D81BA0}"/>
    <dgm:cxn modelId="{0BCCCE33-24B1-4DA7-AFE4-3B2BCBFD2E1F}" type="presParOf" srcId="{98948CBA-0FBF-4DFD-B84F-0E5F792B4CC9}" destId="{39B18F91-AE3A-4B8F-8274-66A58A584C3D}" srcOrd="0" destOrd="0" presId="urn:microsoft.com/office/officeart/2018/2/layout/IconLabelList"/>
    <dgm:cxn modelId="{A5ADAB02-4D76-4013-AE2F-05C0E106DE10}" type="presParOf" srcId="{39B18F91-AE3A-4B8F-8274-66A58A584C3D}" destId="{BD5E2413-E0C7-4C96-AB85-DA684967027F}" srcOrd="0" destOrd="0" presId="urn:microsoft.com/office/officeart/2018/2/layout/IconLabelList"/>
    <dgm:cxn modelId="{1674DC7A-362E-4B22-905B-669C14EFF437}" type="presParOf" srcId="{39B18F91-AE3A-4B8F-8274-66A58A584C3D}" destId="{DFB4428B-08BB-458E-85B7-0E6CC9775E10}" srcOrd="1" destOrd="0" presId="urn:microsoft.com/office/officeart/2018/2/layout/IconLabelList"/>
    <dgm:cxn modelId="{40540FC7-9D8D-4E2F-887A-FFFC04F4EAC4}" type="presParOf" srcId="{39B18F91-AE3A-4B8F-8274-66A58A584C3D}" destId="{D87D5426-CA92-41CF-85FD-986F9D854124}" srcOrd="2" destOrd="0" presId="urn:microsoft.com/office/officeart/2018/2/layout/IconLabelList"/>
    <dgm:cxn modelId="{B7CE93D0-D434-421C-91D7-24D0B269D961}" type="presParOf" srcId="{98948CBA-0FBF-4DFD-B84F-0E5F792B4CC9}" destId="{6D63C87B-C61D-4712-BAF3-EC8B8DF75BD9}" srcOrd="1" destOrd="0" presId="urn:microsoft.com/office/officeart/2018/2/layout/IconLabelList"/>
    <dgm:cxn modelId="{85904D5E-AD0A-497C-AA55-D00496593B4E}" type="presParOf" srcId="{98948CBA-0FBF-4DFD-B84F-0E5F792B4CC9}" destId="{553ED8DB-364F-4D12-AE9C-5F1CAEF56C92}" srcOrd="2" destOrd="0" presId="urn:microsoft.com/office/officeart/2018/2/layout/IconLabelList"/>
    <dgm:cxn modelId="{FBC73B6D-B3A3-446A-B183-0D757191FD14}" type="presParOf" srcId="{553ED8DB-364F-4D12-AE9C-5F1CAEF56C92}" destId="{E10A2F30-4CD0-425E-87B3-2AEFAEB4B8E0}" srcOrd="0" destOrd="0" presId="urn:microsoft.com/office/officeart/2018/2/layout/IconLabelList"/>
    <dgm:cxn modelId="{5CEB2049-8A6E-4D3A-90D7-7B81CFE452A3}" type="presParOf" srcId="{553ED8DB-364F-4D12-AE9C-5F1CAEF56C92}" destId="{2AC16B3C-257E-4F68-9670-4961993520CD}" srcOrd="1" destOrd="0" presId="urn:microsoft.com/office/officeart/2018/2/layout/IconLabelList"/>
    <dgm:cxn modelId="{F56287D5-9DF9-42DE-A013-CEAB2619F6A1}" type="presParOf" srcId="{553ED8DB-364F-4D12-AE9C-5F1CAEF56C92}" destId="{3E32F8CB-B928-4383-B274-81866397CB2C}" srcOrd="2" destOrd="0" presId="urn:microsoft.com/office/officeart/2018/2/layout/IconLabelList"/>
    <dgm:cxn modelId="{3CAB247D-3621-49E7-AE6F-1ED4EC913673}" type="presParOf" srcId="{98948CBA-0FBF-4DFD-B84F-0E5F792B4CC9}" destId="{4F0C3EC7-52A6-4499-9AEE-12A18E5705CA}" srcOrd="3" destOrd="0" presId="urn:microsoft.com/office/officeart/2018/2/layout/IconLabelList"/>
    <dgm:cxn modelId="{9A451F61-422B-42AB-857D-2FC0A2702EE2}" type="presParOf" srcId="{98948CBA-0FBF-4DFD-B84F-0E5F792B4CC9}" destId="{3C1D9209-E931-4512-8C40-03521AE65D18}" srcOrd="4" destOrd="0" presId="urn:microsoft.com/office/officeart/2018/2/layout/IconLabelList"/>
    <dgm:cxn modelId="{60E4C547-259B-4B57-B65D-D454298C49C9}" type="presParOf" srcId="{3C1D9209-E931-4512-8C40-03521AE65D18}" destId="{2641D3F9-4F60-4DC1-8617-1E1176988F69}" srcOrd="0" destOrd="0" presId="urn:microsoft.com/office/officeart/2018/2/layout/IconLabelList"/>
    <dgm:cxn modelId="{7BA87A1C-503B-40CE-9034-71E6A1CFF9F1}" type="presParOf" srcId="{3C1D9209-E931-4512-8C40-03521AE65D18}" destId="{A73F20DC-FCC8-4C8C-95BC-A9F9BFFF2A22}" srcOrd="1" destOrd="0" presId="urn:microsoft.com/office/officeart/2018/2/layout/IconLabelList"/>
    <dgm:cxn modelId="{621F2E7C-D6E3-4FA1-9E91-1C5C0F48C7F7}" type="presParOf" srcId="{3C1D9209-E931-4512-8C40-03521AE65D18}" destId="{0953FF85-E7DE-4DE6-A9D6-77E611148FFB}" srcOrd="2" destOrd="0" presId="urn:microsoft.com/office/officeart/2018/2/layout/IconLabelList"/>
    <dgm:cxn modelId="{4F779AC8-216B-44AB-9B0C-3787BD396077}" type="presParOf" srcId="{98948CBA-0FBF-4DFD-B84F-0E5F792B4CC9}" destId="{67C959A3-D646-4EFA-8699-EA8C14ED2DEF}" srcOrd="5" destOrd="0" presId="urn:microsoft.com/office/officeart/2018/2/layout/IconLabelList"/>
    <dgm:cxn modelId="{F640CF25-04E9-47A0-9C45-59C98C7C242A}" type="presParOf" srcId="{98948CBA-0FBF-4DFD-B84F-0E5F792B4CC9}" destId="{19C28EB4-9EA2-4C63-90AA-98BBFF5DF5FE}" srcOrd="6" destOrd="0" presId="urn:microsoft.com/office/officeart/2018/2/layout/IconLabelList"/>
    <dgm:cxn modelId="{7DCBC54D-64A5-4D93-A880-8242EAA64DA3}" type="presParOf" srcId="{19C28EB4-9EA2-4C63-90AA-98BBFF5DF5FE}" destId="{122E1A27-7356-41FD-AA74-5818C281D007}" srcOrd="0" destOrd="0" presId="urn:microsoft.com/office/officeart/2018/2/layout/IconLabelList"/>
    <dgm:cxn modelId="{37F6384B-1912-47DE-A298-3C07FF532202}" type="presParOf" srcId="{19C28EB4-9EA2-4C63-90AA-98BBFF5DF5FE}" destId="{639C7BF9-B79E-4427-8B64-5E80D6A7C45D}" srcOrd="1" destOrd="0" presId="urn:microsoft.com/office/officeart/2018/2/layout/IconLabelList"/>
    <dgm:cxn modelId="{BD88B088-7223-4117-8EE8-CE332A922ED2}" type="presParOf" srcId="{19C28EB4-9EA2-4C63-90AA-98BBFF5DF5FE}" destId="{2E94FBDF-324C-4F7F-899D-E3400B879791}" srcOrd="2" destOrd="0" presId="urn:microsoft.com/office/officeart/2018/2/layout/IconLabelList"/>
    <dgm:cxn modelId="{B362BF2C-CFF9-4B01-BA0E-0A7143044218}" type="presParOf" srcId="{98948CBA-0FBF-4DFD-B84F-0E5F792B4CC9}" destId="{265FC5CC-469C-48B1-8A03-36642594410E}" srcOrd="7" destOrd="0" presId="urn:microsoft.com/office/officeart/2018/2/layout/IconLabelList"/>
    <dgm:cxn modelId="{AEF21F30-0F13-45BD-AA1B-38E1BF46F722}" type="presParOf" srcId="{98948CBA-0FBF-4DFD-B84F-0E5F792B4CC9}" destId="{A24CDDA8-2AF3-400D-AE44-5D40C519E322}" srcOrd="8" destOrd="0" presId="urn:microsoft.com/office/officeart/2018/2/layout/IconLabelList"/>
    <dgm:cxn modelId="{CCD9C37F-DA38-4C6E-865B-20C5620469C7}" type="presParOf" srcId="{A24CDDA8-2AF3-400D-AE44-5D40C519E322}" destId="{3BE2CEE8-6376-447D-A4BB-99AC00BF45E1}" srcOrd="0" destOrd="0" presId="urn:microsoft.com/office/officeart/2018/2/layout/IconLabelList"/>
    <dgm:cxn modelId="{AE524659-92DC-42A5-90AE-F33D9971971D}" type="presParOf" srcId="{A24CDDA8-2AF3-400D-AE44-5D40C519E322}" destId="{DDAAD8F2-AC8C-468C-870E-D646F4AB7E5C}" srcOrd="1" destOrd="0" presId="urn:microsoft.com/office/officeart/2018/2/layout/IconLabelList"/>
    <dgm:cxn modelId="{617AC5CB-161B-46BF-B1CA-F7948DF34E2B}" type="presParOf" srcId="{A24CDDA8-2AF3-400D-AE44-5D40C519E322}" destId="{4944BA0D-7724-488D-82C5-CF5C3B9786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2230A8-CBF2-48A7-8D6E-C21BCA373EF1}" type="doc">
      <dgm:prSet loTypeId="urn:microsoft.com/office/officeart/2005/8/layout/chevron2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3BCE5C-DA3C-4DE6-AF85-F99CB30431D8}">
      <dgm:prSet phldr="0"/>
      <dgm:spPr/>
      <dgm:t>
        <a:bodyPr/>
        <a:lstStyle/>
        <a:p>
          <a:endParaRPr lang="en-US"/>
        </a:p>
      </dgm:t>
    </dgm:pt>
    <dgm:pt modelId="{15713A6D-8419-4373-91B1-3E9E56D0DDFE}" type="parTrans" cxnId="{F8033EB7-4122-424D-BB4A-D1089B9CAD33}">
      <dgm:prSet/>
      <dgm:spPr/>
      <dgm:t>
        <a:bodyPr/>
        <a:lstStyle/>
        <a:p>
          <a:endParaRPr lang="en-US"/>
        </a:p>
      </dgm:t>
    </dgm:pt>
    <dgm:pt modelId="{C357A0C6-6A0E-4A3E-B984-B5EF92764F54}" type="sibTrans" cxnId="{F8033EB7-4122-424D-BB4A-D1089B9CAD33}">
      <dgm:prSet phldrT="01"/>
      <dgm:spPr/>
    </dgm:pt>
    <dgm:pt modelId="{B934F55E-E6CE-47A7-8930-A2CEACDD1F39}">
      <dgm:prSet/>
      <dgm:spPr/>
      <dgm:t>
        <a:bodyPr/>
        <a:lstStyle/>
        <a:p>
          <a:pPr rtl="0"/>
          <a:endParaRPr lang="en-US"/>
        </a:p>
      </dgm:t>
    </dgm:pt>
    <dgm:pt modelId="{E9637C23-DA00-4DCE-9C48-0F23524285AB}" type="parTrans" cxnId="{D53A84A0-BD47-4900-9114-FB7650B9EAA1}">
      <dgm:prSet/>
      <dgm:spPr/>
      <dgm:t>
        <a:bodyPr/>
        <a:lstStyle/>
        <a:p>
          <a:endParaRPr lang="en-US"/>
        </a:p>
      </dgm:t>
    </dgm:pt>
    <dgm:pt modelId="{035BB899-57D5-492A-B37D-E4713A77E748}" type="sibTrans" cxnId="{D53A84A0-BD47-4900-9114-FB7650B9EAA1}">
      <dgm:prSet phldrT="02"/>
      <dgm:spPr/>
    </dgm:pt>
    <dgm:pt modelId="{EE4AD892-7C0E-4DD3-AF3F-9C477B65AB7F}">
      <dgm:prSet/>
      <dgm:spPr/>
      <dgm:t>
        <a:bodyPr/>
        <a:lstStyle/>
        <a:p>
          <a:pPr rtl="0"/>
          <a:endParaRPr lang="en-US"/>
        </a:p>
      </dgm:t>
    </dgm:pt>
    <dgm:pt modelId="{17CF2B0F-457D-4975-A3C3-078ECF878D5B}" type="parTrans" cxnId="{36315994-4A2D-468B-95C1-DCBDC46A6745}">
      <dgm:prSet/>
      <dgm:spPr/>
      <dgm:t>
        <a:bodyPr/>
        <a:lstStyle/>
        <a:p>
          <a:endParaRPr lang="en-US"/>
        </a:p>
      </dgm:t>
    </dgm:pt>
    <dgm:pt modelId="{25077FEC-96C5-4742-B231-A64160A01D50}" type="sibTrans" cxnId="{36315994-4A2D-468B-95C1-DCBDC46A6745}">
      <dgm:prSet phldrT="03"/>
      <dgm:spPr/>
    </dgm:pt>
    <dgm:pt modelId="{05B6C8FB-BD6C-4272-9C50-6C764DDA03D3}" type="pres">
      <dgm:prSet presAssocID="{EC2230A8-CBF2-48A7-8D6E-C21BCA373EF1}" presName="linearFlow" presStyleCnt="0">
        <dgm:presLayoutVars>
          <dgm:dir/>
          <dgm:animLvl val="lvl"/>
          <dgm:resizeHandles val="exact"/>
        </dgm:presLayoutVars>
      </dgm:prSet>
      <dgm:spPr/>
    </dgm:pt>
    <dgm:pt modelId="{E4E3EBEF-1797-4A00-84C0-A0EA65531E70}" type="pres">
      <dgm:prSet presAssocID="{A43BCE5C-DA3C-4DE6-AF85-F99CB30431D8}" presName="composite" presStyleCnt="0"/>
      <dgm:spPr/>
    </dgm:pt>
    <dgm:pt modelId="{7DC70A1C-6BBB-4269-BF4D-8DAE209E237C}" type="pres">
      <dgm:prSet presAssocID="{A43BCE5C-DA3C-4DE6-AF85-F99CB30431D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DAED21F-9043-4885-8F71-3C7B11EFDEA4}" type="pres">
      <dgm:prSet presAssocID="{A43BCE5C-DA3C-4DE6-AF85-F99CB30431D8}" presName="descendantText" presStyleLbl="alignAcc1" presStyleIdx="0" presStyleCnt="3">
        <dgm:presLayoutVars>
          <dgm:bulletEnabled val="1"/>
        </dgm:presLayoutVars>
      </dgm:prSet>
      <dgm:spPr/>
    </dgm:pt>
    <dgm:pt modelId="{65240030-DDE4-4871-B6F2-65AE4C493A01}" type="pres">
      <dgm:prSet presAssocID="{C357A0C6-6A0E-4A3E-B984-B5EF92764F54}" presName="sp" presStyleCnt="0"/>
      <dgm:spPr/>
    </dgm:pt>
    <dgm:pt modelId="{8FF0073D-77D7-4A83-A0F5-0F987BCE89A4}" type="pres">
      <dgm:prSet presAssocID="{B934F55E-E6CE-47A7-8930-A2CEACDD1F39}" presName="composite" presStyleCnt="0"/>
      <dgm:spPr/>
    </dgm:pt>
    <dgm:pt modelId="{1E3C9A52-4962-4750-835E-D2F63F5A6C90}" type="pres">
      <dgm:prSet presAssocID="{B934F55E-E6CE-47A7-8930-A2CEACDD1F3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4BE999E-D3EE-4A5D-8187-E4A8ED89AB3C}" type="pres">
      <dgm:prSet presAssocID="{B934F55E-E6CE-47A7-8930-A2CEACDD1F39}" presName="descendantText" presStyleLbl="alignAcc1" presStyleIdx="1" presStyleCnt="3">
        <dgm:presLayoutVars>
          <dgm:bulletEnabled val="1"/>
        </dgm:presLayoutVars>
      </dgm:prSet>
      <dgm:spPr/>
    </dgm:pt>
    <dgm:pt modelId="{35A0E4BD-261D-4C64-86B9-253A1117C7D6}" type="pres">
      <dgm:prSet presAssocID="{035BB899-57D5-492A-B37D-E4713A77E748}" presName="sp" presStyleCnt="0"/>
      <dgm:spPr/>
    </dgm:pt>
    <dgm:pt modelId="{256C78A1-27B6-47DB-851B-32C09B35D8FF}" type="pres">
      <dgm:prSet presAssocID="{EE4AD892-7C0E-4DD3-AF3F-9C477B65AB7F}" presName="composite" presStyleCnt="0"/>
      <dgm:spPr/>
    </dgm:pt>
    <dgm:pt modelId="{6F6E960B-11D4-4F52-9940-12AD2541CE93}" type="pres">
      <dgm:prSet presAssocID="{EE4AD892-7C0E-4DD3-AF3F-9C477B65AB7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C2D558C-3123-4C80-96E7-90DE04C6CF77}" type="pres">
      <dgm:prSet presAssocID="{EE4AD892-7C0E-4DD3-AF3F-9C477B65AB7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6315994-4A2D-468B-95C1-DCBDC46A6745}" srcId="{EC2230A8-CBF2-48A7-8D6E-C21BCA373EF1}" destId="{EE4AD892-7C0E-4DD3-AF3F-9C477B65AB7F}" srcOrd="2" destOrd="0" parTransId="{17CF2B0F-457D-4975-A3C3-078ECF878D5B}" sibTransId="{25077FEC-96C5-4742-B231-A64160A01D50}"/>
    <dgm:cxn modelId="{D53A84A0-BD47-4900-9114-FB7650B9EAA1}" srcId="{EC2230A8-CBF2-48A7-8D6E-C21BCA373EF1}" destId="{B934F55E-E6CE-47A7-8930-A2CEACDD1F39}" srcOrd="1" destOrd="0" parTransId="{E9637C23-DA00-4DCE-9C48-0F23524285AB}" sibTransId="{035BB899-57D5-492A-B37D-E4713A77E748}"/>
    <dgm:cxn modelId="{600981AF-67DB-42AD-97EF-459530FE4720}" type="presOf" srcId="{B934F55E-E6CE-47A7-8930-A2CEACDD1F39}" destId="{1E3C9A52-4962-4750-835E-D2F63F5A6C90}" srcOrd="0" destOrd="0" presId="urn:microsoft.com/office/officeart/2005/8/layout/chevron2"/>
    <dgm:cxn modelId="{F8033EB7-4122-424D-BB4A-D1089B9CAD33}" srcId="{EC2230A8-CBF2-48A7-8D6E-C21BCA373EF1}" destId="{A43BCE5C-DA3C-4DE6-AF85-F99CB30431D8}" srcOrd="0" destOrd="0" parTransId="{15713A6D-8419-4373-91B1-3E9E56D0DDFE}" sibTransId="{C357A0C6-6A0E-4A3E-B984-B5EF92764F54}"/>
    <dgm:cxn modelId="{2AE739E8-2C3F-4776-B8BF-BE42229819C4}" type="presOf" srcId="{EC2230A8-CBF2-48A7-8D6E-C21BCA373EF1}" destId="{05B6C8FB-BD6C-4272-9C50-6C764DDA03D3}" srcOrd="0" destOrd="0" presId="urn:microsoft.com/office/officeart/2005/8/layout/chevron2"/>
    <dgm:cxn modelId="{01A320F6-7A05-4667-891E-59C2A89E818D}" type="presOf" srcId="{A43BCE5C-DA3C-4DE6-AF85-F99CB30431D8}" destId="{7DC70A1C-6BBB-4269-BF4D-8DAE209E237C}" srcOrd="0" destOrd="0" presId="urn:microsoft.com/office/officeart/2005/8/layout/chevron2"/>
    <dgm:cxn modelId="{A6F2DFFA-FC8D-4E57-BD4A-55F4F059A315}" type="presOf" srcId="{EE4AD892-7C0E-4DD3-AF3F-9C477B65AB7F}" destId="{6F6E960B-11D4-4F52-9940-12AD2541CE93}" srcOrd="0" destOrd="0" presId="urn:microsoft.com/office/officeart/2005/8/layout/chevron2"/>
    <dgm:cxn modelId="{DDFDA75E-063E-4761-83E0-F6C91FCC1347}" type="presParOf" srcId="{05B6C8FB-BD6C-4272-9C50-6C764DDA03D3}" destId="{E4E3EBEF-1797-4A00-84C0-A0EA65531E70}" srcOrd="0" destOrd="0" presId="urn:microsoft.com/office/officeart/2005/8/layout/chevron2"/>
    <dgm:cxn modelId="{20377480-0C54-4EA2-B75F-43E98FBD1D6E}" type="presParOf" srcId="{E4E3EBEF-1797-4A00-84C0-A0EA65531E70}" destId="{7DC70A1C-6BBB-4269-BF4D-8DAE209E237C}" srcOrd="0" destOrd="0" presId="urn:microsoft.com/office/officeart/2005/8/layout/chevron2"/>
    <dgm:cxn modelId="{9223C977-F457-4BF0-8316-0BA946D01016}" type="presParOf" srcId="{E4E3EBEF-1797-4A00-84C0-A0EA65531E70}" destId="{5DAED21F-9043-4885-8F71-3C7B11EFDEA4}" srcOrd="1" destOrd="0" presId="urn:microsoft.com/office/officeart/2005/8/layout/chevron2"/>
    <dgm:cxn modelId="{BB22C18F-F1CF-4F1E-8955-AE28CE26FB29}" type="presParOf" srcId="{05B6C8FB-BD6C-4272-9C50-6C764DDA03D3}" destId="{65240030-DDE4-4871-B6F2-65AE4C493A01}" srcOrd="1" destOrd="0" presId="urn:microsoft.com/office/officeart/2005/8/layout/chevron2"/>
    <dgm:cxn modelId="{E4D131B7-286F-4987-8A7D-151F817BD5A9}" type="presParOf" srcId="{05B6C8FB-BD6C-4272-9C50-6C764DDA03D3}" destId="{8FF0073D-77D7-4A83-A0F5-0F987BCE89A4}" srcOrd="2" destOrd="0" presId="urn:microsoft.com/office/officeart/2005/8/layout/chevron2"/>
    <dgm:cxn modelId="{B26CDB24-87A6-4496-8CAD-E34151C1C83E}" type="presParOf" srcId="{8FF0073D-77D7-4A83-A0F5-0F987BCE89A4}" destId="{1E3C9A52-4962-4750-835E-D2F63F5A6C90}" srcOrd="0" destOrd="0" presId="urn:microsoft.com/office/officeart/2005/8/layout/chevron2"/>
    <dgm:cxn modelId="{1DBB8A15-7D57-484C-8E28-75366BAEB16A}" type="presParOf" srcId="{8FF0073D-77D7-4A83-A0F5-0F987BCE89A4}" destId="{94BE999E-D3EE-4A5D-8187-E4A8ED89AB3C}" srcOrd="1" destOrd="0" presId="urn:microsoft.com/office/officeart/2005/8/layout/chevron2"/>
    <dgm:cxn modelId="{63E52731-F772-4FC6-A7A0-7774E70D233B}" type="presParOf" srcId="{05B6C8FB-BD6C-4272-9C50-6C764DDA03D3}" destId="{35A0E4BD-261D-4C64-86B9-253A1117C7D6}" srcOrd="3" destOrd="0" presId="urn:microsoft.com/office/officeart/2005/8/layout/chevron2"/>
    <dgm:cxn modelId="{662156B9-4A7A-48B8-8CA0-14C5DDD10403}" type="presParOf" srcId="{05B6C8FB-BD6C-4272-9C50-6C764DDA03D3}" destId="{256C78A1-27B6-47DB-851B-32C09B35D8FF}" srcOrd="4" destOrd="0" presId="urn:microsoft.com/office/officeart/2005/8/layout/chevron2"/>
    <dgm:cxn modelId="{E8A531F5-C423-45E7-9ACD-23243C2BB775}" type="presParOf" srcId="{256C78A1-27B6-47DB-851B-32C09B35D8FF}" destId="{6F6E960B-11D4-4F52-9940-12AD2541CE93}" srcOrd="0" destOrd="0" presId="urn:microsoft.com/office/officeart/2005/8/layout/chevron2"/>
    <dgm:cxn modelId="{D8FAF374-5115-4634-88F6-3725E53C5472}" type="presParOf" srcId="{256C78A1-27B6-47DB-851B-32C09B35D8FF}" destId="{CC2D558C-3123-4C80-96E7-90DE04C6CF7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CF390C-22F3-4530-B165-EDCA5EA7085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B55B5D-8D42-47D0-B644-1D28891ECD91}">
      <dgm:prSet phldrT="[Text]" phldr="0"/>
      <dgm:spPr/>
      <dgm:t>
        <a:bodyPr/>
        <a:lstStyle/>
        <a:p>
          <a:pPr rtl="0"/>
          <a:r>
            <a:rPr lang="en-US"/>
            <a:t>Dark/Light Mode Toggle</a:t>
          </a:r>
        </a:p>
      </dgm:t>
    </dgm:pt>
    <dgm:pt modelId="{E0BE05D0-9C50-4FB9-8210-6D473CBC0C33}" type="parTrans" cxnId="{F25166F0-5156-4D4C-911E-60E9085ABD16}">
      <dgm:prSet/>
      <dgm:spPr/>
      <dgm:t>
        <a:bodyPr/>
        <a:lstStyle/>
        <a:p>
          <a:endParaRPr lang="en-US"/>
        </a:p>
      </dgm:t>
    </dgm:pt>
    <dgm:pt modelId="{C44A2724-2A52-4B5B-A53C-B4EDCE79DFBF}" type="sibTrans" cxnId="{F25166F0-5156-4D4C-911E-60E9085ABD16}">
      <dgm:prSet/>
      <dgm:spPr/>
      <dgm:t>
        <a:bodyPr/>
        <a:lstStyle/>
        <a:p>
          <a:endParaRPr lang="en-US"/>
        </a:p>
      </dgm:t>
    </dgm:pt>
    <dgm:pt modelId="{6C00FC65-492E-4D1A-9760-B762E2EA3BD3}">
      <dgm:prSet phldrT="[Text]" phldr="0"/>
      <dgm:spPr/>
      <dgm:t>
        <a:bodyPr/>
        <a:lstStyle/>
        <a:p>
          <a:pPr rtl="0"/>
          <a:r>
            <a:rPr lang="en-US"/>
            <a:t>Switch between light and dark themes for a personalized experience.</a:t>
          </a:r>
        </a:p>
      </dgm:t>
    </dgm:pt>
    <dgm:pt modelId="{BBA0A667-E9BA-4EE8-B334-7472B480E2AA}" type="parTrans" cxnId="{759DA75A-9731-4CDF-B81D-E27EAD244983}">
      <dgm:prSet/>
      <dgm:spPr/>
      <dgm:t>
        <a:bodyPr/>
        <a:lstStyle/>
        <a:p>
          <a:endParaRPr lang="en-US"/>
        </a:p>
      </dgm:t>
    </dgm:pt>
    <dgm:pt modelId="{13436CD0-D421-4531-B391-456C5B78DBA8}" type="sibTrans" cxnId="{759DA75A-9731-4CDF-B81D-E27EAD244983}">
      <dgm:prSet/>
      <dgm:spPr/>
      <dgm:t>
        <a:bodyPr/>
        <a:lstStyle/>
        <a:p>
          <a:endParaRPr lang="en-US"/>
        </a:p>
      </dgm:t>
    </dgm:pt>
    <dgm:pt modelId="{1722DA30-D0E0-42AC-AA83-571042EBB458}">
      <dgm:prSet phldrT="[Text]" phldr="0"/>
      <dgm:spPr/>
      <dgm:t>
        <a:bodyPr/>
        <a:lstStyle/>
        <a:p>
          <a:pPr rtl="0"/>
          <a:r>
            <a:rPr lang="en-US"/>
            <a:t>Task History Window</a:t>
          </a:r>
        </a:p>
      </dgm:t>
    </dgm:pt>
    <dgm:pt modelId="{D7AE218A-2200-4502-82C5-5478BFF73FE2}" type="parTrans" cxnId="{7FD6DA89-72C3-4D11-A114-7D2AF7ECF1E3}">
      <dgm:prSet/>
      <dgm:spPr/>
      <dgm:t>
        <a:bodyPr/>
        <a:lstStyle/>
        <a:p>
          <a:endParaRPr lang="en-US"/>
        </a:p>
      </dgm:t>
    </dgm:pt>
    <dgm:pt modelId="{7CAF590E-1C54-42D9-8D45-D7F0F34C60F9}" type="sibTrans" cxnId="{7FD6DA89-72C3-4D11-A114-7D2AF7ECF1E3}">
      <dgm:prSet/>
      <dgm:spPr/>
      <dgm:t>
        <a:bodyPr/>
        <a:lstStyle/>
        <a:p>
          <a:endParaRPr lang="en-US"/>
        </a:p>
      </dgm:t>
    </dgm:pt>
    <dgm:pt modelId="{F9704BCC-F00A-478A-974B-A3A19F0F846E}">
      <dgm:prSet phldrT="[Text]" phldr="0"/>
      <dgm:spPr/>
      <dgm:t>
        <a:bodyPr/>
        <a:lstStyle/>
        <a:p>
          <a:pPr rtl="0"/>
          <a:r>
            <a:rPr lang="en-US"/>
            <a:t>View all previously completed tasks in one place.</a:t>
          </a:r>
        </a:p>
      </dgm:t>
    </dgm:pt>
    <dgm:pt modelId="{726A9F19-E8E8-47DD-8F43-660EF1F9EAB2}" type="parTrans" cxnId="{D365E055-33F3-468F-861B-B618661AE37F}">
      <dgm:prSet/>
      <dgm:spPr/>
      <dgm:t>
        <a:bodyPr/>
        <a:lstStyle/>
        <a:p>
          <a:endParaRPr lang="en-US"/>
        </a:p>
      </dgm:t>
    </dgm:pt>
    <dgm:pt modelId="{359615C2-2B0E-4E4B-AC04-4141BF5169E3}" type="sibTrans" cxnId="{D365E055-33F3-468F-861B-B618661AE37F}">
      <dgm:prSet/>
      <dgm:spPr/>
      <dgm:t>
        <a:bodyPr/>
        <a:lstStyle/>
        <a:p>
          <a:endParaRPr lang="en-US"/>
        </a:p>
      </dgm:t>
    </dgm:pt>
    <dgm:pt modelId="{C4BB529C-5119-4662-9F7D-054EB44491C8}">
      <dgm:prSet phldrT="[Text]" phldr="0"/>
      <dgm:spPr/>
      <dgm:t>
        <a:bodyPr/>
        <a:lstStyle/>
        <a:p>
          <a:pPr rtl="0"/>
          <a:r>
            <a:rPr lang="en-US"/>
            <a:t>Priority Levels with Color </a:t>
          </a:r>
          <a:r>
            <a:rPr lang="en-US">
              <a:latin typeface="Century Gothic" panose="020B0502020202020204"/>
            </a:rPr>
            <a:t>Coding </a:t>
          </a:r>
          <a:endParaRPr lang="en-US"/>
        </a:p>
      </dgm:t>
    </dgm:pt>
    <dgm:pt modelId="{2B9650BC-CE49-4203-89A1-724CA0D33BB9}" type="parTrans" cxnId="{7694C598-D3C2-436F-BD51-7B2A42AD56B5}">
      <dgm:prSet/>
      <dgm:spPr/>
      <dgm:t>
        <a:bodyPr/>
        <a:lstStyle/>
        <a:p>
          <a:endParaRPr lang="en-US"/>
        </a:p>
      </dgm:t>
    </dgm:pt>
    <dgm:pt modelId="{C616FC75-6B3B-4C46-9BE9-6EB8CC7268DA}" type="sibTrans" cxnId="{7694C598-D3C2-436F-BD51-7B2A42AD56B5}">
      <dgm:prSet/>
      <dgm:spPr/>
      <dgm:t>
        <a:bodyPr/>
        <a:lstStyle/>
        <a:p>
          <a:endParaRPr lang="en-US"/>
        </a:p>
      </dgm:t>
    </dgm:pt>
    <dgm:pt modelId="{2C62DDB2-2709-4068-B7C4-7EE1E5D2FBC6}">
      <dgm:prSet phldrT="[Text]" phldr="0"/>
      <dgm:spPr/>
      <dgm:t>
        <a:bodyPr/>
        <a:lstStyle/>
        <a:p>
          <a:pPr rtl="0"/>
          <a:r>
            <a:rPr lang="en-US"/>
            <a:t>High |</a:t>
          </a:r>
          <a:r>
            <a:rPr lang="en-US">
              <a:latin typeface="Century Gothic" panose="020B0502020202020204"/>
            </a:rPr>
            <a:t> </a:t>
          </a:r>
          <a:r>
            <a:rPr lang="en-US"/>
            <a:t> Medium | Low visually highlights task importance.</a:t>
          </a:r>
        </a:p>
      </dgm:t>
    </dgm:pt>
    <dgm:pt modelId="{CD36B6F4-FC74-41ED-9BF5-90101DD28ED7}" type="parTrans" cxnId="{C6645CB1-D593-40B1-9144-8B62CFDE801B}">
      <dgm:prSet/>
      <dgm:spPr/>
      <dgm:t>
        <a:bodyPr/>
        <a:lstStyle/>
        <a:p>
          <a:endParaRPr lang="en-US"/>
        </a:p>
      </dgm:t>
    </dgm:pt>
    <dgm:pt modelId="{CF720A08-33B8-4BA7-AAFB-5DCC0E11C5D8}" type="sibTrans" cxnId="{C6645CB1-D593-40B1-9144-8B62CFDE801B}">
      <dgm:prSet/>
      <dgm:spPr/>
      <dgm:t>
        <a:bodyPr/>
        <a:lstStyle/>
        <a:p>
          <a:endParaRPr lang="en-US"/>
        </a:p>
      </dgm:t>
    </dgm:pt>
    <dgm:pt modelId="{796BEF2D-9CDA-4187-9FC7-994A532532B2}" type="pres">
      <dgm:prSet presAssocID="{44CF390C-22F3-4530-B165-EDCA5EA70851}" presName="Name0" presStyleCnt="0">
        <dgm:presLayoutVars>
          <dgm:dir/>
          <dgm:animLvl val="lvl"/>
          <dgm:resizeHandles val="exact"/>
        </dgm:presLayoutVars>
      </dgm:prSet>
      <dgm:spPr/>
    </dgm:pt>
    <dgm:pt modelId="{4C44A434-15F4-42E3-AC70-20ACF5745DD1}" type="pres">
      <dgm:prSet presAssocID="{BDB55B5D-8D42-47D0-B644-1D28891ECD91}" presName="composite" presStyleCnt="0"/>
      <dgm:spPr/>
    </dgm:pt>
    <dgm:pt modelId="{2ED9B89B-4941-4532-810C-ACE543BCDAC3}" type="pres">
      <dgm:prSet presAssocID="{BDB55B5D-8D42-47D0-B644-1D28891ECD9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C6FE086-3207-4F84-8098-3FCD0D0C0F5C}" type="pres">
      <dgm:prSet presAssocID="{BDB55B5D-8D42-47D0-B644-1D28891ECD91}" presName="desTx" presStyleLbl="alignAccFollowNode1" presStyleIdx="0" presStyleCnt="3">
        <dgm:presLayoutVars>
          <dgm:bulletEnabled val="1"/>
        </dgm:presLayoutVars>
      </dgm:prSet>
      <dgm:spPr/>
    </dgm:pt>
    <dgm:pt modelId="{15F6ACBE-39C3-4CFF-981A-963C0708C8AF}" type="pres">
      <dgm:prSet presAssocID="{C44A2724-2A52-4B5B-A53C-B4EDCE79DFBF}" presName="space" presStyleCnt="0"/>
      <dgm:spPr/>
    </dgm:pt>
    <dgm:pt modelId="{24F2463A-E0F0-4731-BB80-313FCA7E4570}" type="pres">
      <dgm:prSet presAssocID="{1722DA30-D0E0-42AC-AA83-571042EBB458}" presName="composite" presStyleCnt="0"/>
      <dgm:spPr/>
    </dgm:pt>
    <dgm:pt modelId="{EC9BB475-C162-41F7-98B4-89481C611A3F}" type="pres">
      <dgm:prSet presAssocID="{1722DA30-D0E0-42AC-AA83-571042EBB45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AA38E39-243B-450B-B292-218B56B134A8}" type="pres">
      <dgm:prSet presAssocID="{1722DA30-D0E0-42AC-AA83-571042EBB458}" presName="desTx" presStyleLbl="alignAccFollowNode1" presStyleIdx="1" presStyleCnt="3">
        <dgm:presLayoutVars>
          <dgm:bulletEnabled val="1"/>
        </dgm:presLayoutVars>
      </dgm:prSet>
      <dgm:spPr/>
    </dgm:pt>
    <dgm:pt modelId="{C4AD099E-F8D0-4F0F-8B82-3DD4897DED36}" type="pres">
      <dgm:prSet presAssocID="{7CAF590E-1C54-42D9-8D45-D7F0F34C60F9}" presName="space" presStyleCnt="0"/>
      <dgm:spPr/>
    </dgm:pt>
    <dgm:pt modelId="{3C7CC94C-1EC6-4603-8E70-78F6F8D5C402}" type="pres">
      <dgm:prSet presAssocID="{C4BB529C-5119-4662-9F7D-054EB44491C8}" presName="composite" presStyleCnt="0"/>
      <dgm:spPr/>
    </dgm:pt>
    <dgm:pt modelId="{826B945D-AB84-44A1-B49C-0F8B237703E0}" type="pres">
      <dgm:prSet presAssocID="{C4BB529C-5119-4662-9F7D-054EB44491C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A47B086-FE88-419D-98F7-B12817AD78DD}" type="pres">
      <dgm:prSet presAssocID="{C4BB529C-5119-4662-9F7D-054EB44491C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D39F601-3A2D-402D-84C9-5ED39287D977}" type="presOf" srcId="{1722DA30-D0E0-42AC-AA83-571042EBB458}" destId="{EC9BB475-C162-41F7-98B4-89481C611A3F}" srcOrd="0" destOrd="0" presId="urn:microsoft.com/office/officeart/2005/8/layout/hList1"/>
    <dgm:cxn modelId="{A2580813-657E-4D41-9782-1430D9BB1855}" type="presOf" srcId="{44CF390C-22F3-4530-B165-EDCA5EA70851}" destId="{796BEF2D-9CDA-4187-9FC7-994A532532B2}" srcOrd="0" destOrd="0" presId="urn:microsoft.com/office/officeart/2005/8/layout/hList1"/>
    <dgm:cxn modelId="{0DDF7E25-8202-4649-8C3B-A7EE51F750A3}" type="presOf" srcId="{BDB55B5D-8D42-47D0-B644-1D28891ECD91}" destId="{2ED9B89B-4941-4532-810C-ACE543BCDAC3}" srcOrd="0" destOrd="0" presId="urn:microsoft.com/office/officeart/2005/8/layout/hList1"/>
    <dgm:cxn modelId="{E0C1BE5F-8513-401F-B23F-4E1BC5101061}" type="presOf" srcId="{C4BB529C-5119-4662-9F7D-054EB44491C8}" destId="{826B945D-AB84-44A1-B49C-0F8B237703E0}" srcOrd="0" destOrd="0" presId="urn:microsoft.com/office/officeart/2005/8/layout/hList1"/>
    <dgm:cxn modelId="{D365E055-33F3-468F-861B-B618661AE37F}" srcId="{1722DA30-D0E0-42AC-AA83-571042EBB458}" destId="{F9704BCC-F00A-478A-974B-A3A19F0F846E}" srcOrd="0" destOrd="0" parTransId="{726A9F19-E8E8-47DD-8F43-660EF1F9EAB2}" sibTransId="{359615C2-2B0E-4E4B-AC04-4141BF5169E3}"/>
    <dgm:cxn modelId="{95EA685A-EC29-45D1-9ED3-C00D330C7F87}" type="presOf" srcId="{6C00FC65-492E-4D1A-9760-B762E2EA3BD3}" destId="{2C6FE086-3207-4F84-8098-3FCD0D0C0F5C}" srcOrd="0" destOrd="0" presId="urn:microsoft.com/office/officeart/2005/8/layout/hList1"/>
    <dgm:cxn modelId="{759DA75A-9731-4CDF-B81D-E27EAD244983}" srcId="{BDB55B5D-8D42-47D0-B644-1D28891ECD91}" destId="{6C00FC65-492E-4D1A-9760-B762E2EA3BD3}" srcOrd="0" destOrd="0" parTransId="{BBA0A667-E9BA-4EE8-B334-7472B480E2AA}" sibTransId="{13436CD0-D421-4531-B391-456C5B78DBA8}"/>
    <dgm:cxn modelId="{7FD6DA89-72C3-4D11-A114-7D2AF7ECF1E3}" srcId="{44CF390C-22F3-4530-B165-EDCA5EA70851}" destId="{1722DA30-D0E0-42AC-AA83-571042EBB458}" srcOrd="1" destOrd="0" parTransId="{D7AE218A-2200-4502-82C5-5478BFF73FE2}" sibTransId="{7CAF590E-1C54-42D9-8D45-D7F0F34C60F9}"/>
    <dgm:cxn modelId="{1E76598B-4806-49B6-A94E-F240C7EBAF0F}" type="presOf" srcId="{F9704BCC-F00A-478A-974B-A3A19F0F846E}" destId="{9AA38E39-243B-450B-B292-218B56B134A8}" srcOrd="0" destOrd="0" presId="urn:microsoft.com/office/officeart/2005/8/layout/hList1"/>
    <dgm:cxn modelId="{7694C598-D3C2-436F-BD51-7B2A42AD56B5}" srcId="{44CF390C-22F3-4530-B165-EDCA5EA70851}" destId="{C4BB529C-5119-4662-9F7D-054EB44491C8}" srcOrd="2" destOrd="0" parTransId="{2B9650BC-CE49-4203-89A1-724CA0D33BB9}" sibTransId="{C616FC75-6B3B-4C46-9BE9-6EB8CC7268DA}"/>
    <dgm:cxn modelId="{BB0C519A-431B-4645-9C27-01919D6EF501}" type="presOf" srcId="{2C62DDB2-2709-4068-B7C4-7EE1E5D2FBC6}" destId="{5A47B086-FE88-419D-98F7-B12817AD78DD}" srcOrd="0" destOrd="0" presId="urn:microsoft.com/office/officeart/2005/8/layout/hList1"/>
    <dgm:cxn modelId="{C6645CB1-D593-40B1-9144-8B62CFDE801B}" srcId="{C4BB529C-5119-4662-9F7D-054EB44491C8}" destId="{2C62DDB2-2709-4068-B7C4-7EE1E5D2FBC6}" srcOrd="0" destOrd="0" parTransId="{CD36B6F4-FC74-41ED-9BF5-90101DD28ED7}" sibTransId="{CF720A08-33B8-4BA7-AAFB-5DCC0E11C5D8}"/>
    <dgm:cxn modelId="{F25166F0-5156-4D4C-911E-60E9085ABD16}" srcId="{44CF390C-22F3-4530-B165-EDCA5EA70851}" destId="{BDB55B5D-8D42-47D0-B644-1D28891ECD91}" srcOrd="0" destOrd="0" parTransId="{E0BE05D0-9C50-4FB9-8210-6D473CBC0C33}" sibTransId="{C44A2724-2A52-4B5B-A53C-B4EDCE79DFBF}"/>
    <dgm:cxn modelId="{9D4510BB-80D2-459F-A31B-4F8D393254CA}" type="presParOf" srcId="{796BEF2D-9CDA-4187-9FC7-994A532532B2}" destId="{4C44A434-15F4-42E3-AC70-20ACF5745DD1}" srcOrd="0" destOrd="0" presId="urn:microsoft.com/office/officeart/2005/8/layout/hList1"/>
    <dgm:cxn modelId="{711A8ED8-2834-4528-83ED-0F082435EFD1}" type="presParOf" srcId="{4C44A434-15F4-42E3-AC70-20ACF5745DD1}" destId="{2ED9B89B-4941-4532-810C-ACE543BCDAC3}" srcOrd="0" destOrd="0" presId="urn:microsoft.com/office/officeart/2005/8/layout/hList1"/>
    <dgm:cxn modelId="{71DFCB81-2CF4-49F0-8B9B-31D8C90509D9}" type="presParOf" srcId="{4C44A434-15F4-42E3-AC70-20ACF5745DD1}" destId="{2C6FE086-3207-4F84-8098-3FCD0D0C0F5C}" srcOrd="1" destOrd="0" presId="urn:microsoft.com/office/officeart/2005/8/layout/hList1"/>
    <dgm:cxn modelId="{5D51B120-4D62-4C2B-89B3-86374160D6B1}" type="presParOf" srcId="{796BEF2D-9CDA-4187-9FC7-994A532532B2}" destId="{15F6ACBE-39C3-4CFF-981A-963C0708C8AF}" srcOrd="1" destOrd="0" presId="urn:microsoft.com/office/officeart/2005/8/layout/hList1"/>
    <dgm:cxn modelId="{78BD9455-E837-4172-81AC-2A3EE5BCBC07}" type="presParOf" srcId="{796BEF2D-9CDA-4187-9FC7-994A532532B2}" destId="{24F2463A-E0F0-4731-BB80-313FCA7E4570}" srcOrd="2" destOrd="0" presId="urn:microsoft.com/office/officeart/2005/8/layout/hList1"/>
    <dgm:cxn modelId="{6ED5F008-FA13-4657-82D3-BD6EA0D635CF}" type="presParOf" srcId="{24F2463A-E0F0-4731-BB80-313FCA7E4570}" destId="{EC9BB475-C162-41F7-98B4-89481C611A3F}" srcOrd="0" destOrd="0" presId="urn:microsoft.com/office/officeart/2005/8/layout/hList1"/>
    <dgm:cxn modelId="{C251B082-9ECD-43C1-82FC-B206D758BB0C}" type="presParOf" srcId="{24F2463A-E0F0-4731-BB80-313FCA7E4570}" destId="{9AA38E39-243B-450B-B292-218B56B134A8}" srcOrd="1" destOrd="0" presId="urn:microsoft.com/office/officeart/2005/8/layout/hList1"/>
    <dgm:cxn modelId="{8F1596E4-6F9E-4668-BCE1-112AA864D34B}" type="presParOf" srcId="{796BEF2D-9CDA-4187-9FC7-994A532532B2}" destId="{C4AD099E-F8D0-4F0F-8B82-3DD4897DED36}" srcOrd="3" destOrd="0" presId="urn:microsoft.com/office/officeart/2005/8/layout/hList1"/>
    <dgm:cxn modelId="{2C63E84D-897B-4881-B3A4-84DEB8EFCD1C}" type="presParOf" srcId="{796BEF2D-9CDA-4187-9FC7-994A532532B2}" destId="{3C7CC94C-1EC6-4603-8E70-78F6F8D5C402}" srcOrd="4" destOrd="0" presId="urn:microsoft.com/office/officeart/2005/8/layout/hList1"/>
    <dgm:cxn modelId="{B3C74271-0055-46FC-93EB-2F2047BEE997}" type="presParOf" srcId="{3C7CC94C-1EC6-4603-8E70-78F6F8D5C402}" destId="{826B945D-AB84-44A1-B49C-0F8B237703E0}" srcOrd="0" destOrd="0" presId="urn:microsoft.com/office/officeart/2005/8/layout/hList1"/>
    <dgm:cxn modelId="{EA82C611-CE3C-4C47-911A-FCF038392756}" type="presParOf" srcId="{3C7CC94C-1EC6-4603-8E70-78F6F8D5C402}" destId="{5A47B086-FE88-419D-98F7-B12817AD78D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0A3AE4-97A4-4B62-B8F9-C6AE0A17565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2DD6-ACDF-453C-A841-23FF7BC5443E}">
      <dgm:prSet phldrT="[Text]" phldr="0"/>
      <dgm:spPr/>
      <dgm:t>
        <a:bodyPr/>
        <a:lstStyle/>
        <a:p>
          <a:pPr rtl="0"/>
          <a:r>
            <a:rPr lang="en-US"/>
            <a:t>Task Deletion</a:t>
          </a:r>
        </a:p>
      </dgm:t>
    </dgm:pt>
    <dgm:pt modelId="{36C8B5AA-819F-4BC4-B4E1-D6DF041B907C}" type="parTrans" cxnId="{CAE28C3B-71AB-4DD4-A3CF-593BAF3C3DCC}">
      <dgm:prSet/>
      <dgm:spPr/>
      <dgm:t>
        <a:bodyPr/>
        <a:lstStyle/>
        <a:p>
          <a:endParaRPr lang="en-US"/>
        </a:p>
      </dgm:t>
    </dgm:pt>
    <dgm:pt modelId="{E6926E7D-A673-4004-A481-7FCBBD949FB6}" type="sibTrans" cxnId="{CAE28C3B-71AB-4DD4-A3CF-593BAF3C3DCC}">
      <dgm:prSet/>
      <dgm:spPr/>
      <dgm:t>
        <a:bodyPr/>
        <a:lstStyle/>
        <a:p>
          <a:endParaRPr lang="en-US"/>
        </a:p>
      </dgm:t>
    </dgm:pt>
    <dgm:pt modelId="{512AA8F8-037B-4B16-8A51-8C2882371626}">
      <dgm:prSet phldrT="[Text]" phldr="0"/>
      <dgm:spPr/>
      <dgm:t>
        <a:bodyPr/>
        <a:lstStyle/>
        <a:p>
          <a:pPr rtl="0"/>
          <a:r>
            <a:rPr lang="en-US"/>
            <a:t>Easily delete mistakenly added tasks.</a:t>
          </a:r>
        </a:p>
      </dgm:t>
    </dgm:pt>
    <dgm:pt modelId="{9CDC67C1-5B77-4732-8FD4-B5EA16B47017}" type="parTrans" cxnId="{B217185B-C00F-47B4-B8C9-1F72911F7846}">
      <dgm:prSet/>
      <dgm:spPr/>
      <dgm:t>
        <a:bodyPr/>
        <a:lstStyle/>
        <a:p>
          <a:endParaRPr lang="en-US"/>
        </a:p>
      </dgm:t>
    </dgm:pt>
    <dgm:pt modelId="{0FED56EB-14FE-40EE-9892-E2734B94269C}" type="sibTrans" cxnId="{B217185B-C00F-47B4-B8C9-1F72911F7846}">
      <dgm:prSet/>
      <dgm:spPr/>
      <dgm:t>
        <a:bodyPr/>
        <a:lstStyle/>
        <a:p>
          <a:endParaRPr lang="en-US"/>
        </a:p>
      </dgm:t>
    </dgm:pt>
    <dgm:pt modelId="{FD32B72C-C3D3-4BDC-9D03-D3FD6F800740}">
      <dgm:prSet phldrT="[Text]" phldr="0"/>
      <dgm:spPr/>
      <dgm:t>
        <a:bodyPr/>
        <a:lstStyle/>
        <a:p>
          <a:pPr rtl="0"/>
          <a:r>
            <a:rPr lang="en-US"/>
            <a:t>Editable List View</a:t>
          </a:r>
        </a:p>
      </dgm:t>
    </dgm:pt>
    <dgm:pt modelId="{E8BE43B3-C580-4BA5-A1C8-ECFB5B37E46C}" type="parTrans" cxnId="{68AEAF0D-7D58-4E0D-9B02-AAE70FCA62E2}">
      <dgm:prSet/>
      <dgm:spPr/>
      <dgm:t>
        <a:bodyPr/>
        <a:lstStyle/>
        <a:p>
          <a:endParaRPr lang="en-US"/>
        </a:p>
      </dgm:t>
    </dgm:pt>
    <dgm:pt modelId="{B3D3D20E-0E57-40C8-A431-F538176C2047}" type="sibTrans" cxnId="{68AEAF0D-7D58-4E0D-9B02-AAE70FCA62E2}">
      <dgm:prSet/>
      <dgm:spPr/>
      <dgm:t>
        <a:bodyPr/>
        <a:lstStyle/>
        <a:p>
          <a:endParaRPr lang="en-US"/>
        </a:p>
      </dgm:t>
    </dgm:pt>
    <dgm:pt modelId="{05BFD1F3-A93E-4BF3-A50E-2573259DA9B5}">
      <dgm:prSet phldr="0"/>
      <dgm:spPr/>
      <dgm:t>
        <a:bodyPr/>
        <a:lstStyle/>
        <a:p>
          <a:pPr rtl="0"/>
          <a:r>
            <a:rPr lang="en-US"/>
            <a:t>Edit task details directly in the list interface.</a:t>
          </a:r>
        </a:p>
      </dgm:t>
    </dgm:pt>
    <dgm:pt modelId="{924F8AD5-B363-4219-BD57-63DD5F1330AC}" type="parTrans" cxnId="{3BDB06AF-C8F9-4F3E-853B-D90C68A88310}">
      <dgm:prSet/>
      <dgm:spPr/>
    </dgm:pt>
    <dgm:pt modelId="{ECC97915-5B35-4B89-A027-D7581010D8B3}" type="sibTrans" cxnId="{3BDB06AF-C8F9-4F3E-853B-D90C68A88310}">
      <dgm:prSet/>
      <dgm:spPr/>
    </dgm:pt>
    <dgm:pt modelId="{9B5EB874-224C-4EBF-9DA7-553DA30FF8AB}" type="pres">
      <dgm:prSet presAssocID="{C10A3AE4-97A4-4B62-B8F9-C6AE0A175658}" presName="Name0" presStyleCnt="0">
        <dgm:presLayoutVars>
          <dgm:dir/>
          <dgm:animLvl val="lvl"/>
          <dgm:resizeHandles val="exact"/>
        </dgm:presLayoutVars>
      </dgm:prSet>
      <dgm:spPr/>
    </dgm:pt>
    <dgm:pt modelId="{17735FDE-CAFE-435E-A8D5-5CA504CFF2E9}" type="pres">
      <dgm:prSet presAssocID="{8FE82DD6-ACDF-453C-A841-23FF7BC5443E}" presName="composite" presStyleCnt="0"/>
      <dgm:spPr/>
    </dgm:pt>
    <dgm:pt modelId="{47E20188-CEE4-4BF2-B1E8-04D364E01FB8}" type="pres">
      <dgm:prSet presAssocID="{8FE82DD6-ACDF-453C-A841-23FF7BC5443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D0BAB3C-687B-4851-A33F-EB9259090271}" type="pres">
      <dgm:prSet presAssocID="{8FE82DD6-ACDF-453C-A841-23FF7BC5443E}" presName="desTx" presStyleLbl="alignAccFollowNode1" presStyleIdx="0" presStyleCnt="2">
        <dgm:presLayoutVars>
          <dgm:bulletEnabled val="1"/>
        </dgm:presLayoutVars>
      </dgm:prSet>
      <dgm:spPr/>
    </dgm:pt>
    <dgm:pt modelId="{D9694EB0-D580-4AEF-9284-433F6BD8D384}" type="pres">
      <dgm:prSet presAssocID="{E6926E7D-A673-4004-A481-7FCBBD949FB6}" presName="space" presStyleCnt="0"/>
      <dgm:spPr/>
    </dgm:pt>
    <dgm:pt modelId="{AB2B0343-0D9D-455A-8A0B-028F405BCB07}" type="pres">
      <dgm:prSet presAssocID="{FD32B72C-C3D3-4BDC-9D03-D3FD6F800740}" presName="composite" presStyleCnt="0"/>
      <dgm:spPr/>
    </dgm:pt>
    <dgm:pt modelId="{2341DDB9-C3EB-4308-93A5-FE396DE3CC08}" type="pres">
      <dgm:prSet presAssocID="{FD32B72C-C3D3-4BDC-9D03-D3FD6F80074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DA96D9D-138D-4AC0-A8DA-37FFA10C0771}" type="pres">
      <dgm:prSet presAssocID="{FD32B72C-C3D3-4BDC-9D03-D3FD6F80074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AEAF0D-7D58-4E0D-9B02-AAE70FCA62E2}" srcId="{C10A3AE4-97A4-4B62-B8F9-C6AE0A175658}" destId="{FD32B72C-C3D3-4BDC-9D03-D3FD6F800740}" srcOrd="1" destOrd="0" parTransId="{E8BE43B3-C580-4BA5-A1C8-ECFB5B37E46C}" sibTransId="{B3D3D20E-0E57-40C8-A431-F538176C2047}"/>
    <dgm:cxn modelId="{CAE28C3B-71AB-4DD4-A3CF-593BAF3C3DCC}" srcId="{C10A3AE4-97A4-4B62-B8F9-C6AE0A175658}" destId="{8FE82DD6-ACDF-453C-A841-23FF7BC5443E}" srcOrd="0" destOrd="0" parTransId="{36C8B5AA-819F-4BC4-B4E1-D6DF041B907C}" sibTransId="{E6926E7D-A673-4004-A481-7FCBBD949FB6}"/>
    <dgm:cxn modelId="{B217185B-C00F-47B4-B8C9-1F72911F7846}" srcId="{8FE82DD6-ACDF-453C-A841-23FF7BC5443E}" destId="{512AA8F8-037B-4B16-8A51-8C2882371626}" srcOrd="0" destOrd="0" parTransId="{9CDC67C1-5B77-4732-8FD4-B5EA16B47017}" sibTransId="{0FED56EB-14FE-40EE-9892-E2734B94269C}"/>
    <dgm:cxn modelId="{784E0F59-B1A4-4F55-BA87-17B9F54B7934}" type="presOf" srcId="{C10A3AE4-97A4-4B62-B8F9-C6AE0A175658}" destId="{9B5EB874-224C-4EBF-9DA7-553DA30FF8AB}" srcOrd="0" destOrd="0" presId="urn:microsoft.com/office/officeart/2005/8/layout/hList1"/>
    <dgm:cxn modelId="{D10B7790-A2FE-46A9-B127-2DF19F778E5C}" type="presOf" srcId="{8FE82DD6-ACDF-453C-A841-23FF7BC5443E}" destId="{47E20188-CEE4-4BF2-B1E8-04D364E01FB8}" srcOrd="0" destOrd="0" presId="urn:microsoft.com/office/officeart/2005/8/layout/hList1"/>
    <dgm:cxn modelId="{3004C5AB-0A09-43E8-BAD9-60EBC316156E}" type="presOf" srcId="{512AA8F8-037B-4B16-8A51-8C2882371626}" destId="{0D0BAB3C-687B-4851-A33F-EB9259090271}" srcOrd="0" destOrd="0" presId="urn:microsoft.com/office/officeart/2005/8/layout/hList1"/>
    <dgm:cxn modelId="{3BDB06AF-C8F9-4F3E-853B-D90C68A88310}" srcId="{FD32B72C-C3D3-4BDC-9D03-D3FD6F800740}" destId="{05BFD1F3-A93E-4BF3-A50E-2573259DA9B5}" srcOrd="0" destOrd="0" parTransId="{924F8AD5-B363-4219-BD57-63DD5F1330AC}" sibTransId="{ECC97915-5B35-4B89-A027-D7581010D8B3}"/>
    <dgm:cxn modelId="{89E83EB9-8880-4FD3-A3CC-203DE97104AC}" type="presOf" srcId="{05BFD1F3-A93E-4BF3-A50E-2573259DA9B5}" destId="{CDA96D9D-138D-4AC0-A8DA-37FFA10C0771}" srcOrd="0" destOrd="0" presId="urn:microsoft.com/office/officeart/2005/8/layout/hList1"/>
    <dgm:cxn modelId="{513122C1-EA30-4539-B98D-26B2041A8E2A}" type="presOf" srcId="{FD32B72C-C3D3-4BDC-9D03-D3FD6F800740}" destId="{2341DDB9-C3EB-4308-93A5-FE396DE3CC08}" srcOrd="0" destOrd="0" presId="urn:microsoft.com/office/officeart/2005/8/layout/hList1"/>
    <dgm:cxn modelId="{5B0310E9-2227-47F6-83A1-015636FAA74D}" type="presParOf" srcId="{9B5EB874-224C-4EBF-9DA7-553DA30FF8AB}" destId="{17735FDE-CAFE-435E-A8D5-5CA504CFF2E9}" srcOrd="0" destOrd="0" presId="urn:microsoft.com/office/officeart/2005/8/layout/hList1"/>
    <dgm:cxn modelId="{600FA473-07D2-4337-84E9-C127859CA97C}" type="presParOf" srcId="{17735FDE-CAFE-435E-A8D5-5CA504CFF2E9}" destId="{47E20188-CEE4-4BF2-B1E8-04D364E01FB8}" srcOrd="0" destOrd="0" presId="urn:microsoft.com/office/officeart/2005/8/layout/hList1"/>
    <dgm:cxn modelId="{1FD63CFD-23DF-401C-9119-7642D34DF012}" type="presParOf" srcId="{17735FDE-CAFE-435E-A8D5-5CA504CFF2E9}" destId="{0D0BAB3C-687B-4851-A33F-EB9259090271}" srcOrd="1" destOrd="0" presId="urn:microsoft.com/office/officeart/2005/8/layout/hList1"/>
    <dgm:cxn modelId="{FEED60FA-D19C-4FC0-BCE1-A48F4ADE4334}" type="presParOf" srcId="{9B5EB874-224C-4EBF-9DA7-553DA30FF8AB}" destId="{D9694EB0-D580-4AEF-9284-433F6BD8D384}" srcOrd="1" destOrd="0" presId="urn:microsoft.com/office/officeart/2005/8/layout/hList1"/>
    <dgm:cxn modelId="{C79A31D6-012A-42DE-9B4C-5C77DE980F02}" type="presParOf" srcId="{9B5EB874-224C-4EBF-9DA7-553DA30FF8AB}" destId="{AB2B0343-0D9D-455A-8A0B-028F405BCB07}" srcOrd="2" destOrd="0" presId="urn:microsoft.com/office/officeart/2005/8/layout/hList1"/>
    <dgm:cxn modelId="{7E8097E7-ED55-4B0D-965B-574ED52C837A}" type="presParOf" srcId="{AB2B0343-0D9D-455A-8A0B-028F405BCB07}" destId="{2341DDB9-C3EB-4308-93A5-FE396DE3CC08}" srcOrd="0" destOrd="0" presId="urn:microsoft.com/office/officeart/2005/8/layout/hList1"/>
    <dgm:cxn modelId="{C99B8B7E-F415-44E7-A4AA-3A48FA4BDFC7}" type="presParOf" srcId="{AB2B0343-0D9D-455A-8A0B-028F405BCB07}" destId="{CDA96D9D-138D-4AC0-A8DA-37FFA10C077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9A4186-7B59-4502-9AB0-3110133868F4}" type="doc">
      <dgm:prSet loTypeId="urn:microsoft.com/office/officeart/2005/8/layout/vList6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AF7432-0273-4C73-B283-F3864C86D202}">
      <dgm:prSet phldrT="[Text]" phldr="0"/>
      <dgm:spPr/>
      <dgm:t>
        <a:bodyPr/>
        <a:lstStyle/>
        <a:p>
          <a:pPr rtl="0"/>
          <a:r>
            <a:rPr lang="en-US" i="0"/>
            <a:t>Single Responsibility</a:t>
          </a:r>
        </a:p>
      </dgm:t>
    </dgm:pt>
    <dgm:pt modelId="{BC0786DC-92FB-40F4-8DB8-38DF5136CBED}" type="parTrans" cxnId="{99555BED-922F-4897-8CED-C63C90592792}">
      <dgm:prSet/>
      <dgm:spPr/>
      <dgm:t>
        <a:bodyPr/>
        <a:lstStyle/>
        <a:p>
          <a:endParaRPr lang="en-US"/>
        </a:p>
      </dgm:t>
    </dgm:pt>
    <dgm:pt modelId="{F42A4A54-56EC-40BC-8886-A6D5442D19E5}" type="sibTrans" cxnId="{99555BED-922F-4897-8CED-C63C90592792}">
      <dgm:prSet/>
      <dgm:spPr/>
      <dgm:t>
        <a:bodyPr/>
        <a:lstStyle/>
        <a:p>
          <a:endParaRPr lang="en-US"/>
        </a:p>
      </dgm:t>
    </dgm:pt>
    <dgm:pt modelId="{20079FFD-4ABE-4673-9EB5-9A9023DE7DDC}">
      <dgm:prSet phldrT="[Text]" phldr="0"/>
      <dgm:spPr/>
      <dgm:t>
        <a:bodyPr/>
        <a:lstStyle/>
        <a:p>
          <a:pPr rtl="0"/>
          <a:r>
            <a:rPr lang="en-US"/>
            <a:t> Classes like </a:t>
          </a:r>
          <a:r>
            <a:rPr lang="en-US">
              <a:latin typeface="Consolas"/>
            </a:rPr>
            <a:t>Task</a:t>
          </a:r>
          <a:r>
            <a:rPr lang="en-US"/>
            <a:t>, </a:t>
          </a:r>
          <a:r>
            <a:rPr lang="en-US" err="1">
              <a:latin typeface="Consolas"/>
            </a:rPr>
            <a:t>PreferencesManager</a:t>
          </a:r>
          <a:r>
            <a:rPr lang="en-US"/>
            <a:t>, and </a:t>
          </a:r>
          <a:r>
            <a:rPr lang="en-US" err="1">
              <a:latin typeface="Consolas"/>
            </a:rPr>
            <a:t>FileHandler</a:t>
          </a:r>
          <a:r>
            <a:rPr lang="en-US"/>
            <a:t> do one thing well.</a:t>
          </a:r>
        </a:p>
      </dgm:t>
    </dgm:pt>
    <dgm:pt modelId="{BA378F04-BA43-476B-BE62-D6A53B9D31C2}" type="parTrans" cxnId="{243EBBFF-373D-4951-B484-750794EA7A97}">
      <dgm:prSet/>
      <dgm:spPr/>
      <dgm:t>
        <a:bodyPr/>
        <a:lstStyle/>
        <a:p>
          <a:endParaRPr lang="en-US"/>
        </a:p>
      </dgm:t>
    </dgm:pt>
    <dgm:pt modelId="{9551908C-11C3-40F2-90F9-37E1EA1B6DB7}" type="sibTrans" cxnId="{243EBBFF-373D-4951-B484-750794EA7A97}">
      <dgm:prSet/>
      <dgm:spPr/>
      <dgm:t>
        <a:bodyPr/>
        <a:lstStyle/>
        <a:p>
          <a:endParaRPr lang="en-US"/>
        </a:p>
      </dgm:t>
    </dgm:pt>
    <dgm:pt modelId="{7236E99E-55AD-4386-B802-3139D70D0677}">
      <dgm:prSet phldrT="[Text]" phldr="0"/>
      <dgm:spPr/>
      <dgm:t>
        <a:bodyPr/>
        <a:lstStyle/>
        <a:p>
          <a:pPr rtl="0"/>
          <a:r>
            <a:rPr lang="en-US"/>
            <a:t>Model-View-Controller (MVC</a:t>
          </a:r>
          <a:r>
            <a:rPr lang="en-US">
              <a:latin typeface="Century Gothic" panose="020B0502020202020204"/>
            </a:rPr>
            <a:t>).</a:t>
          </a:r>
          <a:endParaRPr lang="en-US"/>
        </a:p>
      </dgm:t>
    </dgm:pt>
    <dgm:pt modelId="{77B64BF6-867E-4867-9A25-6F2E3A2CF463}" type="parTrans" cxnId="{2695D397-FCCD-4A90-BF6B-F7AACBA7F063}">
      <dgm:prSet/>
      <dgm:spPr/>
      <dgm:t>
        <a:bodyPr/>
        <a:lstStyle/>
        <a:p>
          <a:endParaRPr lang="en-US"/>
        </a:p>
      </dgm:t>
    </dgm:pt>
    <dgm:pt modelId="{301FF43A-4606-4DE3-815D-592527B77DE9}" type="sibTrans" cxnId="{2695D397-FCCD-4A90-BF6B-F7AACBA7F063}">
      <dgm:prSet/>
      <dgm:spPr/>
      <dgm:t>
        <a:bodyPr/>
        <a:lstStyle/>
        <a:p>
          <a:endParaRPr lang="en-US"/>
        </a:p>
      </dgm:t>
    </dgm:pt>
    <dgm:pt modelId="{A98C6012-797E-464B-96D3-DA1CDEA4561A}">
      <dgm:prSet phldrT="[Text]" phldr="0"/>
      <dgm:spPr/>
      <dgm:t>
        <a:bodyPr/>
        <a:lstStyle/>
        <a:p>
          <a:pPr rtl="0"/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Swing GUI, data (Task, </a:t>
          </a:r>
          <a:r>
            <a:rPr lang="en-US" err="1">
              <a:solidFill>
                <a:srgbClr val="000000"/>
              </a:solidFill>
              <a:latin typeface="Calibri"/>
              <a:ea typeface="Calibri"/>
              <a:cs typeface="Calibri"/>
            </a:rPr>
            <a:t>FileHandler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), and logic (</a:t>
          </a:r>
          <a:r>
            <a:rPr lang="en-US" err="1">
              <a:solidFill>
                <a:srgbClr val="000000"/>
              </a:solidFill>
              <a:latin typeface="Calibri"/>
              <a:ea typeface="Calibri"/>
              <a:cs typeface="Calibri"/>
            </a:rPr>
            <a:t>TaskManagerGUI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) are well-separated for better maintainability</a:t>
          </a:r>
          <a:endParaRPr lang="en-US"/>
        </a:p>
      </dgm:t>
    </dgm:pt>
    <dgm:pt modelId="{0ADF154B-EB77-43C4-9474-AAAAD70FB270}" type="parTrans" cxnId="{CA492FEB-AC8C-4FD9-A272-FF9C05F3B213}">
      <dgm:prSet/>
      <dgm:spPr/>
      <dgm:t>
        <a:bodyPr/>
        <a:lstStyle/>
        <a:p>
          <a:endParaRPr lang="en-US"/>
        </a:p>
      </dgm:t>
    </dgm:pt>
    <dgm:pt modelId="{CDC8032B-C73D-4A31-A3E5-88D0D1960A79}" type="sibTrans" cxnId="{CA492FEB-AC8C-4FD9-A272-FF9C05F3B213}">
      <dgm:prSet/>
      <dgm:spPr/>
      <dgm:t>
        <a:bodyPr/>
        <a:lstStyle/>
        <a:p>
          <a:endParaRPr lang="en-US"/>
        </a:p>
      </dgm:t>
    </dgm:pt>
    <dgm:pt modelId="{184C0F95-0862-4996-9987-8E1BEC1A5DD8}">
      <dgm:prSet phldrT="[Text]" phldr="0"/>
      <dgm:spPr/>
      <dgm:t>
        <a:bodyPr/>
        <a:lstStyle/>
        <a:p>
          <a:pPr algn="l" rtl="0"/>
          <a:r>
            <a:rPr lang="en-US"/>
            <a:t>Interface Segregation Principle</a:t>
          </a:r>
        </a:p>
      </dgm:t>
    </dgm:pt>
    <dgm:pt modelId="{0D9ABD02-C07B-40B2-BEB5-BB095B7964EE}" type="parTrans" cxnId="{484A5D32-3E07-4002-8237-16F3C2C5FABC}">
      <dgm:prSet/>
      <dgm:spPr/>
      <dgm:t>
        <a:bodyPr/>
        <a:lstStyle/>
        <a:p>
          <a:endParaRPr lang="en-US"/>
        </a:p>
      </dgm:t>
    </dgm:pt>
    <dgm:pt modelId="{F2739F63-8DCF-4266-B501-C4ADA4B88B97}" type="sibTrans" cxnId="{484A5D32-3E07-4002-8237-16F3C2C5FABC}">
      <dgm:prSet/>
      <dgm:spPr/>
      <dgm:t>
        <a:bodyPr/>
        <a:lstStyle/>
        <a:p>
          <a:endParaRPr lang="en-US"/>
        </a:p>
      </dgm:t>
    </dgm:pt>
    <dgm:pt modelId="{63D2677B-665C-4CA7-8D21-0D69CDFDABD4}">
      <dgm:prSet phldr="0"/>
      <dgm:spPr/>
      <dgm:t>
        <a:bodyPr/>
        <a:lstStyle/>
        <a:p>
          <a:pPr algn="l" rtl="0"/>
          <a:r>
            <a:rPr lang="en-US"/>
            <a:t>Each class in our system handles a specific aspect</a:t>
          </a:r>
          <a:endParaRPr lang="en-US">
            <a:latin typeface="Century Gothic" panose="020B0502020202020204"/>
          </a:endParaRPr>
        </a:p>
      </dgm:t>
    </dgm:pt>
    <dgm:pt modelId="{FA68ECBC-8859-4671-A4B3-2A057FE65F6C}" type="parTrans" cxnId="{BD5BDBCF-3181-42F7-BF07-A08396C38A12}">
      <dgm:prSet/>
      <dgm:spPr/>
    </dgm:pt>
    <dgm:pt modelId="{4DB0669E-2BC7-44D5-ACCA-6626F5184A03}" type="sibTrans" cxnId="{BD5BDBCF-3181-42F7-BF07-A08396C38A12}">
      <dgm:prSet/>
      <dgm:spPr/>
    </dgm:pt>
    <dgm:pt modelId="{FF77A746-5CA3-4301-AD71-91A362E08725}" type="pres">
      <dgm:prSet presAssocID="{F89A4186-7B59-4502-9AB0-3110133868F4}" presName="Name0" presStyleCnt="0">
        <dgm:presLayoutVars>
          <dgm:dir/>
          <dgm:animLvl val="lvl"/>
          <dgm:resizeHandles/>
        </dgm:presLayoutVars>
      </dgm:prSet>
      <dgm:spPr/>
    </dgm:pt>
    <dgm:pt modelId="{446387F9-FBB5-4A8A-86E7-A4EC650E227C}" type="pres">
      <dgm:prSet presAssocID="{3AAF7432-0273-4C73-B283-F3864C86D202}" presName="linNode" presStyleCnt="0"/>
      <dgm:spPr/>
    </dgm:pt>
    <dgm:pt modelId="{D0C19FD0-4028-411B-9423-91353404ABEC}" type="pres">
      <dgm:prSet presAssocID="{3AAF7432-0273-4C73-B283-F3864C86D202}" presName="parentShp" presStyleLbl="node1" presStyleIdx="0" presStyleCnt="3">
        <dgm:presLayoutVars>
          <dgm:bulletEnabled val="1"/>
        </dgm:presLayoutVars>
      </dgm:prSet>
      <dgm:spPr/>
    </dgm:pt>
    <dgm:pt modelId="{364287BD-2774-45E8-8BA3-6E866BA7EA5D}" type="pres">
      <dgm:prSet presAssocID="{3AAF7432-0273-4C73-B283-F3864C86D202}" presName="childShp" presStyleLbl="bgAccFollowNode1" presStyleIdx="0" presStyleCnt="3">
        <dgm:presLayoutVars>
          <dgm:bulletEnabled val="1"/>
        </dgm:presLayoutVars>
      </dgm:prSet>
      <dgm:spPr/>
    </dgm:pt>
    <dgm:pt modelId="{46A0C70A-76F4-4119-B533-E43A3B739DFF}" type="pres">
      <dgm:prSet presAssocID="{F42A4A54-56EC-40BC-8886-A6D5442D19E5}" presName="spacing" presStyleCnt="0"/>
      <dgm:spPr/>
    </dgm:pt>
    <dgm:pt modelId="{02253ACA-AD68-4DED-B8C6-2D1B1A99A6AE}" type="pres">
      <dgm:prSet presAssocID="{7236E99E-55AD-4386-B802-3139D70D0677}" presName="linNode" presStyleCnt="0"/>
      <dgm:spPr/>
    </dgm:pt>
    <dgm:pt modelId="{49211179-CC27-4770-A075-57B2A3175606}" type="pres">
      <dgm:prSet presAssocID="{7236E99E-55AD-4386-B802-3139D70D0677}" presName="parentShp" presStyleLbl="node1" presStyleIdx="1" presStyleCnt="3">
        <dgm:presLayoutVars>
          <dgm:bulletEnabled val="1"/>
        </dgm:presLayoutVars>
      </dgm:prSet>
      <dgm:spPr/>
    </dgm:pt>
    <dgm:pt modelId="{B5FA3125-B99E-49EA-A9AA-D949AE7581DD}" type="pres">
      <dgm:prSet presAssocID="{7236E99E-55AD-4386-B802-3139D70D0677}" presName="childShp" presStyleLbl="bgAccFollowNode1" presStyleIdx="1" presStyleCnt="3">
        <dgm:presLayoutVars>
          <dgm:bulletEnabled val="1"/>
        </dgm:presLayoutVars>
      </dgm:prSet>
      <dgm:spPr/>
    </dgm:pt>
    <dgm:pt modelId="{F77EC813-BA85-47D7-ABFA-87A26F992628}" type="pres">
      <dgm:prSet presAssocID="{301FF43A-4606-4DE3-815D-592527B77DE9}" presName="spacing" presStyleCnt="0"/>
      <dgm:spPr/>
    </dgm:pt>
    <dgm:pt modelId="{814FE388-B181-4E0C-B4C1-762145CDA11A}" type="pres">
      <dgm:prSet presAssocID="{184C0F95-0862-4996-9987-8E1BEC1A5DD8}" presName="linNode" presStyleCnt="0"/>
      <dgm:spPr/>
    </dgm:pt>
    <dgm:pt modelId="{9921EF2E-7629-47E5-8BC6-EC2FAEADC37A}" type="pres">
      <dgm:prSet presAssocID="{184C0F95-0862-4996-9987-8E1BEC1A5DD8}" presName="parentShp" presStyleLbl="node1" presStyleIdx="2" presStyleCnt="3">
        <dgm:presLayoutVars>
          <dgm:bulletEnabled val="1"/>
        </dgm:presLayoutVars>
      </dgm:prSet>
      <dgm:spPr/>
    </dgm:pt>
    <dgm:pt modelId="{07AE3645-63F9-4480-9223-0DBCF100A524}" type="pres">
      <dgm:prSet presAssocID="{184C0F95-0862-4996-9987-8E1BEC1A5DD8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1D4C960E-94B4-4AFB-82E8-CD09FAD18709}" type="presOf" srcId="{F89A4186-7B59-4502-9AB0-3110133868F4}" destId="{FF77A746-5CA3-4301-AD71-91A362E08725}" srcOrd="0" destOrd="0" presId="urn:microsoft.com/office/officeart/2005/8/layout/vList6"/>
    <dgm:cxn modelId="{B560A90F-FC6E-4632-BDE6-391A3818CFD0}" type="presOf" srcId="{63D2677B-665C-4CA7-8D21-0D69CDFDABD4}" destId="{07AE3645-63F9-4480-9223-0DBCF100A524}" srcOrd="0" destOrd="0" presId="urn:microsoft.com/office/officeart/2005/8/layout/vList6"/>
    <dgm:cxn modelId="{484A5D32-3E07-4002-8237-16F3C2C5FABC}" srcId="{F89A4186-7B59-4502-9AB0-3110133868F4}" destId="{184C0F95-0862-4996-9987-8E1BEC1A5DD8}" srcOrd="2" destOrd="0" parTransId="{0D9ABD02-C07B-40B2-BEB5-BB095B7964EE}" sibTransId="{F2739F63-8DCF-4266-B501-C4ADA4B88B97}"/>
    <dgm:cxn modelId="{2BA03348-93AF-4244-BF2A-B4BC050CCC79}" type="presOf" srcId="{3AAF7432-0273-4C73-B283-F3864C86D202}" destId="{D0C19FD0-4028-411B-9423-91353404ABEC}" srcOrd="0" destOrd="0" presId="urn:microsoft.com/office/officeart/2005/8/layout/vList6"/>
    <dgm:cxn modelId="{6C493685-1439-4220-8F3F-B44893C84EDF}" type="presOf" srcId="{A98C6012-797E-464B-96D3-DA1CDEA4561A}" destId="{B5FA3125-B99E-49EA-A9AA-D949AE7581DD}" srcOrd="0" destOrd="0" presId="urn:microsoft.com/office/officeart/2005/8/layout/vList6"/>
    <dgm:cxn modelId="{98B2108F-B36A-4404-9904-494830A22130}" type="presOf" srcId="{7236E99E-55AD-4386-B802-3139D70D0677}" destId="{49211179-CC27-4770-A075-57B2A3175606}" srcOrd="0" destOrd="0" presId="urn:microsoft.com/office/officeart/2005/8/layout/vList6"/>
    <dgm:cxn modelId="{2695D397-FCCD-4A90-BF6B-F7AACBA7F063}" srcId="{F89A4186-7B59-4502-9AB0-3110133868F4}" destId="{7236E99E-55AD-4386-B802-3139D70D0677}" srcOrd="1" destOrd="0" parTransId="{77B64BF6-867E-4867-9A25-6F2E3A2CF463}" sibTransId="{301FF43A-4606-4DE3-815D-592527B77DE9}"/>
    <dgm:cxn modelId="{DCA4B1BD-CE91-4993-BB16-EADB1E2E50CC}" type="presOf" srcId="{20079FFD-4ABE-4673-9EB5-9A9023DE7DDC}" destId="{364287BD-2774-45E8-8BA3-6E866BA7EA5D}" srcOrd="0" destOrd="0" presId="urn:microsoft.com/office/officeart/2005/8/layout/vList6"/>
    <dgm:cxn modelId="{BD5BDBCF-3181-42F7-BF07-A08396C38A12}" srcId="{184C0F95-0862-4996-9987-8E1BEC1A5DD8}" destId="{63D2677B-665C-4CA7-8D21-0D69CDFDABD4}" srcOrd="0" destOrd="0" parTransId="{FA68ECBC-8859-4671-A4B3-2A057FE65F6C}" sibTransId="{4DB0669E-2BC7-44D5-ACCA-6626F5184A03}"/>
    <dgm:cxn modelId="{F97536D9-B07B-4320-9ACB-0BD114A0CA42}" type="presOf" srcId="{184C0F95-0862-4996-9987-8E1BEC1A5DD8}" destId="{9921EF2E-7629-47E5-8BC6-EC2FAEADC37A}" srcOrd="0" destOrd="0" presId="urn:microsoft.com/office/officeart/2005/8/layout/vList6"/>
    <dgm:cxn modelId="{CA492FEB-AC8C-4FD9-A272-FF9C05F3B213}" srcId="{7236E99E-55AD-4386-B802-3139D70D0677}" destId="{A98C6012-797E-464B-96D3-DA1CDEA4561A}" srcOrd="0" destOrd="0" parTransId="{0ADF154B-EB77-43C4-9474-AAAAD70FB270}" sibTransId="{CDC8032B-C73D-4A31-A3E5-88D0D1960A79}"/>
    <dgm:cxn modelId="{99555BED-922F-4897-8CED-C63C90592792}" srcId="{F89A4186-7B59-4502-9AB0-3110133868F4}" destId="{3AAF7432-0273-4C73-B283-F3864C86D202}" srcOrd="0" destOrd="0" parTransId="{BC0786DC-92FB-40F4-8DB8-38DF5136CBED}" sibTransId="{F42A4A54-56EC-40BC-8886-A6D5442D19E5}"/>
    <dgm:cxn modelId="{243EBBFF-373D-4951-B484-750794EA7A97}" srcId="{3AAF7432-0273-4C73-B283-F3864C86D202}" destId="{20079FFD-4ABE-4673-9EB5-9A9023DE7DDC}" srcOrd="0" destOrd="0" parTransId="{BA378F04-BA43-476B-BE62-D6A53B9D31C2}" sibTransId="{9551908C-11C3-40F2-90F9-37E1EA1B6DB7}"/>
    <dgm:cxn modelId="{0C81B0BE-E162-4F1D-8D2D-48D07AF21DBC}" type="presParOf" srcId="{FF77A746-5CA3-4301-AD71-91A362E08725}" destId="{446387F9-FBB5-4A8A-86E7-A4EC650E227C}" srcOrd="0" destOrd="0" presId="urn:microsoft.com/office/officeart/2005/8/layout/vList6"/>
    <dgm:cxn modelId="{DDDF3682-3B97-4E7D-B0A3-F5F975227C63}" type="presParOf" srcId="{446387F9-FBB5-4A8A-86E7-A4EC650E227C}" destId="{D0C19FD0-4028-411B-9423-91353404ABEC}" srcOrd="0" destOrd="0" presId="urn:microsoft.com/office/officeart/2005/8/layout/vList6"/>
    <dgm:cxn modelId="{62F00DE1-295E-4BB9-8E2A-73BF6B217953}" type="presParOf" srcId="{446387F9-FBB5-4A8A-86E7-A4EC650E227C}" destId="{364287BD-2774-45E8-8BA3-6E866BA7EA5D}" srcOrd="1" destOrd="0" presId="urn:microsoft.com/office/officeart/2005/8/layout/vList6"/>
    <dgm:cxn modelId="{01FF558D-4EFE-4D3E-B595-7276D0A41A95}" type="presParOf" srcId="{FF77A746-5CA3-4301-AD71-91A362E08725}" destId="{46A0C70A-76F4-4119-B533-E43A3B739DFF}" srcOrd="1" destOrd="0" presId="urn:microsoft.com/office/officeart/2005/8/layout/vList6"/>
    <dgm:cxn modelId="{B3803D83-E54A-4833-8BFB-E224903CDA4D}" type="presParOf" srcId="{FF77A746-5CA3-4301-AD71-91A362E08725}" destId="{02253ACA-AD68-4DED-B8C6-2D1B1A99A6AE}" srcOrd="2" destOrd="0" presId="urn:microsoft.com/office/officeart/2005/8/layout/vList6"/>
    <dgm:cxn modelId="{BE9628F4-7DDB-4A7F-BEFC-B8E0EA129950}" type="presParOf" srcId="{02253ACA-AD68-4DED-B8C6-2D1B1A99A6AE}" destId="{49211179-CC27-4770-A075-57B2A3175606}" srcOrd="0" destOrd="0" presId="urn:microsoft.com/office/officeart/2005/8/layout/vList6"/>
    <dgm:cxn modelId="{8A669B87-B1CC-4F63-A46A-73754E4A6882}" type="presParOf" srcId="{02253ACA-AD68-4DED-B8C6-2D1B1A99A6AE}" destId="{B5FA3125-B99E-49EA-A9AA-D949AE7581DD}" srcOrd="1" destOrd="0" presId="urn:microsoft.com/office/officeart/2005/8/layout/vList6"/>
    <dgm:cxn modelId="{39BC1C22-F9AA-454F-9C76-177F3F9B3C4D}" type="presParOf" srcId="{FF77A746-5CA3-4301-AD71-91A362E08725}" destId="{F77EC813-BA85-47D7-ABFA-87A26F992628}" srcOrd="3" destOrd="0" presId="urn:microsoft.com/office/officeart/2005/8/layout/vList6"/>
    <dgm:cxn modelId="{00E2F224-E421-414D-A7BD-01FE78D8795F}" type="presParOf" srcId="{FF77A746-5CA3-4301-AD71-91A362E08725}" destId="{814FE388-B181-4E0C-B4C1-762145CDA11A}" srcOrd="4" destOrd="0" presId="urn:microsoft.com/office/officeart/2005/8/layout/vList6"/>
    <dgm:cxn modelId="{31B46F3B-710B-4CBF-80E7-FBED590D4C93}" type="presParOf" srcId="{814FE388-B181-4E0C-B4C1-762145CDA11A}" destId="{9921EF2E-7629-47E5-8BC6-EC2FAEADC37A}" srcOrd="0" destOrd="0" presId="urn:microsoft.com/office/officeart/2005/8/layout/vList6"/>
    <dgm:cxn modelId="{7E01A80C-C495-4C60-8C32-42E317CF9FE4}" type="presParOf" srcId="{814FE388-B181-4E0C-B4C1-762145CDA11A}" destId="{07AE3645-63F9-4480-9223-0DBCF100A52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365B0-A9B0-4377-A943-C8E9A098B0BB}">
      <dsp:nvSpPr>
        <dsp:cNvPr id="0" name=""/>
        <dsp:cNvSpPr/>
      </dsp:nvSpPr>
      <dsp:spPr>
        <a:xfrm>
          <a:off x="93971" y="1206118"/>
          <a:ext cx="898579" cy="8985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2BBFB-CD1C-491B-8AE7-EC205D6F41C4}">
      <dsp:nvSpPr>
        <dsp:cNvPr id="0" name=""/>
        <dsp:cNvSpPr/>
      </dsp:nvSpPr>
      <dsp:spPr>
        <a:xfrm>
          <a:off x="282673" y="1394819"/>
          <a:ext cx="521176" cy="5211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34174-ACEE-4936-8843-6945FFC8E02E}">
      <dsp:nvSpPr>
        <dsp:cNvPr id="0" name=""/>
        <dsp:cNvSpPr/>
      </dsp:nvSpPr>
      <dsp:spPr>
        <a:xfrm>
          <a:off x="1185104" y="1206118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Managing coursework efficiently is a challenge for students, especially when handling multiple assignments from different courses. The built-in D2L To-Do list lacks advanced features like </a:t>
          </a:r>
          <a:r>
            <a:rPr lang="en-US" sz="1100" b="0" kern="1200"/>
            <a:t>custom sorting, categorization, and calendar integration</a:t>
          </a:r>
          <a:r>
            <a:rPr lang="en-US" sz="1100" kern="1200"/>
            <a:t>, making it difficult to track deadlines effectively.</a:t>
          </a:r>
        </a:p>
      </dsp:txBody>
      <dsp:txXfrm>
        <a:off x="1185104" y="1206118"/>
        <a:ext cx="2118080" cy="898579"/>
      </dsp:txXfrm>
    </dsp:sp>
    <dsp:sp modelId="{119ED857-F8B4-4B22-9844-460FDCF04F68}">
      <dsp:nvSpPr>
        <dsp:cNvPr id="0" name=""/>
        <dsp:cNvSpPr/>
      </dsp:nvSpPr>
      <dsp:spPr>
        <a:xfrm>
          <a:off x="3672243" y="1206118"/>
          <a:ext cx="898579" cy="8985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758A1-403C-4CAD-947B-A0074063AD21}">
      <dsp:nvSpPr>
        <dsp:cNvPr id="0" name=""/>
        <dsp:cNvSpPr/>
      </dsp:nvSpPr>
      <dsp:spPr>
        <a:xfrm>
          <a:off x="3860945" y="1394819"/>
          <a:ext cx="521176" cy="521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23AB9-3171-47EE-8DC6-182CC13CB5E0}">
      <dsp:nvSpPr>
        <dsp:cNvPr id="0" name=""/>
        <dsp:cNvSpPr/>
      </dsp:nvSpPr>
      <dsp:spPr>
        <a:xfrm>
          <a:off x="4763376" y="1206118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</a:t>
          </a:r>
          <a:r>
            <a:rPr lang="en-US" sz="1100" b="1" kern="1200"/>
            <a:t>Student Schedule Organizer</a:t>
          </a:r>
          <a:r>
            <a:rPr lang="en-US" sz="1100" kern="1200"/>
            <a:t> simplifies task management by allowing students to:</a:t>
          </a:r>
          <a:br>
            <a:rPr lang="en-US" sz="1100" kern="1200"/>
          </a:br>
          <a:r>
            <a:rPr lang="en-US" sz="1100" kern="1200"/>
            <a:t> Manually add assignments from </a:t>
          </a:r>
          <a:r>
            <a:rPr lang="en-US" sz="1100" b="1" kern="1200"/>
            <a:t>D2L</a:t>
          </a:r>
          <a:br>
            <a:rPr lang="en-US" sz="1100" b="1" kern="1200"/>
          </a:br>
          <a:r>
            <a:rPr lang="en-US" sz="1100" b="1" kern="1200">
              <a:latin typeface="Century Gothic" panose="020B0502020202020204"/>
            </a:rPr>
            <a:t> </a:t>
          </a:r>
          <a:r>
            <a:rPr lang="en-US" sz="1100" b="1" kern="1200"/>
            <a:t> </a:t>
          </a:r>
          <a:r>
            <a:rPr lang="en-US" sz="1100" b="0" kern="1200"/>
            <a:t>View tasks in a calendar or to-do list format</a:t>
          </a:r>
          <a:br>
            <a:rPr lang="en-US" sz="1100" kern="1200"/>
          </a:br>
          <a:r>
            <a:rPr lang="en-US" sz="1100" kern="1200">
              <a:latin typeface="Century Gothic" panose="020B0502020202020204"/>
            </a:rPr>
            <a:t> </a:t>
          </a:r>
          <a:r>
            <a:rPr lang="en-US" sz="1100" kern="1200"/>
            <a:t> </a:t>
          </a:r>
          <a:r>
            <a:rPr lang="en-US" sz="1100" b="0" kern="1200"/>
            <a:t>Prioritize </a:t>
          </a:r>
          <a:r>
            <a:rPr lang="en-US" sz="1100" kern="1200"/>
            <a:t>assignments based on due dates and importance</a:t>
          </a:r>
        </a:p>
      </dsp:txBody>
      <dsp:txXfrm>
        <a:off x="4763376" y="1206118"/>
        <a:ext cx="2118080" cy="898579"/>
      </dsp:txXfrm>
    </dsp:sp>
    <dsp:sp modelId="{BA802D2F-B022-4161-A88A-1029765A2A77}">
      <dsp:nvSpPr>
        <dsp:cNvPr id="0" name=""/>
        <dsp:cNvSpPr/>
      </dsp:nvSpPr>
      <dsp:spPr>
        <a:xfrm>
          <a:off x="7250515" y="1206118"/>
          <a:ext cx="898579" cy="8985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A870B-38D8-41FB-BDF7-423600687DBB}">
      <dsp:nvSpPr>
        <dsp:cNvPr id="0" name=""/>
        <dsp:cNvSpPr/>
      </dsp:nvSpPr>
      <dsp:spPr>
        <a:xfrm>
          <a:off x="7439217" y="1394819"/>
          <a:ext cx="521176" cy="5211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67A1F-CBB5-46F8-BD0F-1D8DDC26889F}">
      <dsp:nvSpPr>
        <dsp:cNvPr id="0" name=""/>
        <dsp:cNvSpPr/>
      </dsp:nvSpPr>
      <dsp:spPr>
        <a:xfrm>
          <a:off x="8341647" y="1206118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This tool enhances productivity and reduces workload stress, ensuring students never miss a deadline</a:t>
          </a:r>
          <a:r>
            <a:rPr lang="en-US" sz="1100" kern="1200"/>
            <a:t>!</a:t>
          </a:r>
        </a:p>
      </dsp:txBody>
      <dsp:txXfrm>
        <a:off x="8341647" y="1206118"/>
        <a:ext cx="2118080" cy="898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588CB-B1D6-4428-BFF3-867250C496F8}">
      <dsp:nvSpPr>
        <dsp:cNvPr id="0" name=""/>
        <dsp:cNvSpPr/>
      </dsp:nvSpPr>
      <dsp:spPr>
        <a:xfrm>
          <a:off x="744537" y="0"/>
          <a:ext cx="4327525" cy="4327525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3FB027-5927-4F95-8D5C-BDF60763314E}">
      <dsp:nvSpPr>
        <dsp:cNvPr id="0" name=""/>
        <dsp:cNvSpPr/>
      </dsp:nvSpPr>
      <dsp:spPr>
        <a:xfrm>
          <a:off x="1155652" y="411114"/>
          <a:ext cx="1687734" cy="16877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Manager: Swati Mehta</a:t>
          </a:r>
        </a:p>
      </dsp:txBody>
      <dsp:txXfrm>
        <a:off x="1238040" y="493502"/>
        <a:ext cx="1522958" cy="1522958"/>
      </dsp:txXfrm>
    </dsp:sp>
    <dsp:sp modelId="{E167FAF9-082C-440A-AE76-5898518E79CE}">
      <dsp:nvSpPr>
        <dsp:cNvPr id="0" name=""/>
        <dsp:cNvSpPr/>
      </dsp:nvSpPr>
      <dsp:spPr>
        <a:xfrm>
          <a:off x="2973212" y="411114"/>
          <a:ext cx="1687734" cy="16877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Facilitator: Youhana Ghandali</a:t>
          </a:r>
        </a:p>
      </dsp:txBody>
      <dsp:txXfrm>
        <a:off x="3055600" y="493502"/>
        <a:ext cx="1522958" cy="1522958"/>
      </dsp:txXfrm>
    </dsp:sp>
    <dsp:sp modelId="{2ADFE5BC-1114-47FF-9ED5-3DD682579933}">
      <dsp:nvSpPr>
        <dsp:cNvPr id="0" name=""/>
        <dsp:cNvSpPr/>
      </dsp:nvSpPr>
      <dsp:spPr>
        <a:xfrm>
          <a:off x="1155652" y="2228675"/>
          <a:ext cx="1687734" cy="16877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Documentation Lead: Jatin Vig</a:t>
          </a:r>
        </a:p>
      </dsp:txBody>
      <dsp:txXfrm>
        <a:off x="1238040" y="2311063"/>
        <a:ext cx="1522958" cy="1522958"/>
      </dsp:txXfrm>
    </dsp:sp>
    <dsp:sp modelId="{0DE546FC-4B80-4F5F-B034-8A5C086C12CB}">
      <dsp:nvSpPr>
        <dsp:cNvPr id="0" name=""/>
        <dsp:cNvSpPr/>
      </dsp:nvSpPr>
      <dsp:spPr>
        <a:xfrm>
          <a:off x="2973212" y="2228675"/>
          <a:ext cx="1687734" cy="16877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Technical Lead: Muhammad Jahanzaib</a:t>
          </a:r>
        </a:p>
      </dsp:txBody>
      <dsp:txXfrm>
        <a:off x="3055600" y="2311063"/>
        <a:ext cx="1522958" cy="1522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E2413-E0C7-4C96-AB85-DA684967027F}">
      <dsp:nvSpPr>
        <dsp:cNvPr id="0" name=""/>
        <dsp:cNvSpPr/>
      </dsp:nvSpPr>
      <dsp:spPr>
        <a:xfrm>
          <a:off x="714457" y="2069958"/>
          <a:ext cx="959143" cy="9591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D5426-CA92-41CF-85FD-986F9D854124}">
      <dsp:nvSpPr>
        <dsp:cNvPr id="0" name=""/>
        <dsp:cNvSpPr/>
      </dsp:nvSpPr>
      <dsp:spPr>
        <a:xfrm>
          <a:off x="128313" y="3400531"/>
          <a:ext cx="21314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Take in user-given </a:t>
          </a:r>
          <a:r>
            <a:rPr lang="en-US" sz="1300" b="1" kern="1200"/>
            <a:t>events</a:t>
          </a:r>
          <a:r>
            <a:rPr lang="en-US" sz="1300" kern="1200"/>
            <a:t> and </a:t>
          </a:r>
          <a:r>
            <a:rPr lang="en-US" sz="1300" b="1" kern="1200"/>
            <a:t>tasks</a:t>
          </a:r>
          <a:r>
            <a:rPr lang="en-US" sz="1300" kern="1200"/>
            <a:t> through our simple and compact </a:t>
          </a:r>
          <a:r>
            <a:rPr lang="en-US" sz="1300" b="1" kern="1200"/>
            <a:t>GUI.</a:t>
          </a:r>
          <a:endParaRPr lang="en-US" sz="1300" kern="1200"/>
        </a:p>
      </dsp:txBody>
      <dsp:txXfrm>
        <a:off x="128313" y="3400531"/>
        <a:ext cx="2131430" cy="720000"/>
      </dsp:txXfrm>
    </dsp:sp>
    <dsp:sp modelId="{E10A2F30-4CD0-425E-87B3-2AEFAEB4B8E0}">
      <dsp:nvSpPr>
        <dsp:cNvPr id="0" name=""/>
        <dsp:cNvSpPr/>
      </dsp:nvSpPr>
      <dsp:spPr>
        <a:xfrm>
          <a:off x="3218888" y="2069958"/>
          <a:ext cx="959143" cy="9591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2F8CB-B928-4383-B274-81866397CB2C}">
      <dsp:nvSpPr>
        <dsp:cNvPr id="0" name=""/>
        <dsp:cNvSpPr/>
      </dsp:nvSpPr>
      <dsp:spPr>
        <a:xfrm>
          <a:off x="2632745" y="3400531"/>
          <a:ext cx="21314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Calendar view of current and upcoming </a:t>
          </a:r>
          <a:r>
            <a:rPr lang="en-US" sz="1300" b="1" kern="1200"/>
            <a:t>weeks</a:t>
          </a:r>
          <a:r>
            <a:rPr lang="en-US" sz="1300" kern="1200"/>
            <a:t> with the entered </a:t>
          </a:r>
          <a:r>
            <a:rPr lang="en-US" sz="1300" b="1" kern="1200"/>
            <a:t>tasks.</a:t>
          </a:r>
          <a:endParaRPr lang="en-US" sz="1300" kern="1200"/>
        </a:p>
      </dsp:txBody>
      <dsp:txXfrm>
        <a:off x="2632745" y="3400531"/>
        <a:ext cx="2131430" cy="720000"/>
      </dsp:txXfrm>
    </dsp:sp>
    <dsp:sp modelId="{2641D3F9-4F60-4DC1-8617-1E1176988F69}">
      <dsp:nvSpPr>
        <dsp:cNvPr id="0" name=""/>
        <dsp:cNvSpPr/>
      </dsp:nvSpPr>
      <dsp:spPr>
        <a:xfrm>
          <a:off x="5723319" y="2069958"/>
          <a:ext cx="959143" cy="9591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3FF85-E7DE-4DE6-A9D6-77E611148FFB}">
      <dsp:nvSpPr>
        <dsp:cNvPr id="0" name=""/>
        <dsp:cNvSpPr/>
      </dsp:nvSpPr>
      <dsp:spPr>
        <a:xfrm>
          <a:off x="5137176" y="3400531"/>
          <a:ext cx="21314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List view of all the </a:t>
          </a:r>
          <a:r>
            <a:rPr lang="en-US" sz="1300" b="1" kern="1200"/>
            <a:t>tasks</a:t>
          </a:r>
          <a:r>
            <a:rPr lang="en-US" sz="1300" kern="1200"/>
            <a:t> entered by the user.</a:t>
          </a:r>
        </a:p>
      </dsp:txBody>
      <dsp:txXfrm>
        <a:off x="5137176" y="3400531"/>
        <a:ext cx="2131430" cy="720000"/>
      </dsp:txXfrm>
    </dsp:sp>
    <dsp:sp modelId="{122E1A27-7356-41FD-AA74-5818C281D007}">
      <dsp:nvSpPr>
        <dsp:cNvPr id="0" name=""/>
        <dsp:cNvSpPr/>
      </dsp:nvSpPr>
      <dsp:spPr>
        <a:xfrm>
          <a:off x="8227750" y="2069958"/>
          <a:ext cx="959143" cy="9591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4FBDF-324C-4F7F-899D-E3400B879791}">
      <dsp:nvSpPr>
        <dsp:cNvPr id="0" name=""/>
        <dsp:cNvSpPr/>
      </dsp:nvSpPr>
      <dsp:spPr>
        <a:xfrm>
          <a:off x="7641607" y="3400531"/>
          <a:ext cx="21314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User may include a </a:t>
          </a:r>
          <a:r>
            <a:rPr lang="en-US" sz="1300" b="1" kern="1200"/>
            <a:t>description </a:t>
          </a:r>
          <a:r>
            <a:rPr lang="en-US" sz="1300" kern="1200"/>
            <a:t>for the added tasks.(extra feature).</a:t>
          </a:r>
        </a:p>
      </dsp:txBody>
      <dsp:txXfrm>
        <a:off x="7641607" y="3400531"/>
        <a:ext cx="2131430" cy="720000"/>
      </dsp:txXfrm>
    </dsp:sp>
    <dsp:sp modelId="{3BE2CEE8-6376-447D-A4BB-99AC00BF45E1}">
      <dsp:nvSpPr>
        <dsp:cNvPr id="0" name=""/>
        <dsp:cNvSpPr/>
      </dsp:nvSpPr>
      <dsp:spPr>
        <a:xfrm>
          <a:off x="10732181" y="2069958"/>
          <a:ext cx="959143" cy="9591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4BA0D-7724-488D-82C5-CF5C3B9786C4}">
      <dsp:nvSpPr>
        <dsp:cNvPr id="0" name=""/>
        <dsp:cNvSpPr/>
      </dsp:nvSpPr>
      <dsp:spPr>
        <a:xfrm>
          <a:off x="10146038" y="3400531"/>
          <a:ext cx="21314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Simple button for when you </a:t>
          </a:r>
          <a:r>
            <a:rPr lang="en-US" sz="1300" b="1" kern="1200"/>
            <a:t>complete</a:t>
          </a:r>
          <a:r>
            <a:rPr lang="en-US" sz="1300" kern="1200"/>
            <a:t> a task.(extra).</a:t>
          </a:r>
        </a:p>
      </dsp:txBody>
      <dsp:txXfrm>
        <a:off x="10146038" y="3400531"/>
        <a:ext cx="213143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70A1C-6BBB-4269-BF4D-8DAE209E237C}">
      <dsp:nvSpPr>
        <dsp:cNvPr id="0" name=""/>
        <dsp:cNvSpPr/>
      </dsp:nvSpPr>
      <dsp:spPr>
        <a:xfrm rot="5400000">
          <a:off x="-175615" y="176077"/>
          <a:ext cx="1170772" cy="819540"/>
        </a:xfrm>
        <a:prstGeom prst="chevron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1" y="410231"/>
        <a:ext cx="819540" cy="351232"/>
      </dsp:txXfrm>
    </dsp:sp>
    <dsp:sp modelId="{5DAED21F-9043-4885-8F71-3C7B11EFDEA4}">
      <dsp:nvSpPr>
        <dsp:cNvPr id="0" name=""/>
        <dsp:cNvSpPr/>
      </dsp:nvSpPr>
      <dsp:spPr>
        <a:xfrm rot="5400000">
          <a:off x="2624037" y="-1804035"/>
          <a:ext cx="761002" cy="43699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C9A52-4962-4750-835E-D2F63F5A6C90}">
      <dsp:nvSpPr>
        <dsp:cNvPr id="0" name=""/>
        <dsp:cNvSpPr/>
      </dsp:nvSpPr>
      <dsp:spPr>
        <a:xfrm rot="5400000">
          <a:off x="-175615" y="1145185"/>
          <a:ext cx="1170772" cy="819540"/>
        </a:xfrm>
        <a:prstGeom prst="chevron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979831"/>
                <a:satOff val="6863"/>
                <a:lumOff val="0"/>
                <a:alphaOff val="0"/>
                <a:tint val="98000"/>
                <a:lumMod val="102000"/>
              </a:schemeClr>
              <a:schemeClr val="accent2">
                <a:hueOff val="979831"/>
                <a:satOff val="6863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979831"/>
              <a:satOff val="6863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1" y="1379339"/>
        <a:ext cx="819540" cy="351232"/>
      </dsp:txXfrm>
    </dsp:sp>
    <dsp:sp modelId="{94BE999E-D3EE-4A5D-8187-E4A8ED89AB3C}">
      <dsp:nvSpPr>
        <dsp:cNvPr id="0" name=""/>
        <dsp:cNvSpPr/>
      </dsp:nvSpPr>
      <dsp:spPr>
        <a:xfrm rot="5400000">
          <a:off x="2624037" y="-834927"/>
          <a:ext cx="761002" cy="43699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979831"/>
              <a:satOff val="6863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E960B-11D4-4F52-9940-12AD2541CE93}">
      <dsp:nvSpPr>
        <dsp:cNvPr id="0" name=""/>
        <dsp:cNvSpPr/>
      </dsp:nvSpPr>
      <dsp:spPr>
        <a:xfrm rot="5400000">
          <a:off x="-175615" y="2114293"/>
          <a:ext cx="1170772" cy="819540"/>
        </a:xfrm>
        <a:prstGeom prst="chevron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959662"/>
                <a:satOff val="13726"/>
                <a:lumOff val="0"/>
                <a:alphaOff val="0"/>
                <a:tint val="98000"/>
                <a:lumMod val="102000"/>
              </a:schemeClr>
              <a:schemeClr val="accent2">
                <a:hueOff val="1959662"/>
                <a:satOff val="13726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2">
              <a:hueOff val="1959662"/>
              <a:satOff val="13726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1" y="2348447"/>
        <a:ext cx="819540" cy="351232"/>
      </dsp:txXfrm>
    </dsp:sp>
    <dsp:sp modelId="{CC2D558C-3123-4C80-96E7-90DE04C6CF77}">
      <dsp:nvSpPr>
        <dsp:cNvPr id="0" name=""/>
        <dsp:cNvSpPr/>
      </dsp:nvSpPr>
      <dsp:spPr>
        <a:xfrm rot="5400000">
          <a:off x="2624037" y="134180"/>
          <a:ext cx="761002" cy="43699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1959662"/>
              <a:satOff val="13726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9B89B-4941-4532-810C-ACE543BCDAC3}">
      <dsp:nvSpPr>
        <dsp:cNvPr id="0" name=""/>
        <dsp:cNvSpPr/>
      </dsp:nvSpPr>
      <dsp:spPr>
        <a:xfrm>
          <a:off x="1589" y="572243"/>
          <a:ext cx="1549718" cy="431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Dark/Light Mode Toggle</a:t>
          </a:r>
        </a:p>
      </dsp:txBody>
      <dsp:txXfrm>
        <a:off x="1589" y="572243"/>
        <a:ext cx="1549718" cy="431314"/>
      </dsp:txXfrm>
    </dsp:sp>
    <dsp:sp modelId="{2C6FE086-3207-4F84-8098-3FCD0D0C0F5C}">
      <dsp:nvSpPr>
        <dsp:cNvPr id="0" name=""/>
        <dsp:cNvSpPr/>
      </dsp:nvSpPr>
      <dsp:spPr>
        <a:xfrm>
          <a:off x="1589" y="1003558"/>
          <a:ext cx="1549718" cy="988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Switch between light and dark themes for a personalized experience.</a:t>
          </a:r>
        </a:p>
      </dsp:txBody>
      <dsp:txXfrm>
        <a:off x="1589" y="1003558"/>
        <a:ext cx="1549718" cy="988200"/>
      </dsp:txXfrm>
    </dsp:sp>
    <dsp:sp modelId="{EC9BB475-C162-41F7-98B4-89481C611A3F}">
      <dsp:nvSpPr>
        <dsp:cNvPr id="0" name=""/>
        <dsp:cNvSpPr/>
      </dsp:nvSpPr>
      <dsp:spPr>
        <a:xfrm>
          <a:off x="1768268" y="572243"/>
          <a:ext cx="1549718" cy="431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Task History Window</a:t>
          </a:r>
        </a:p>
      </dsp:txBody>
      <dsp:txXfrm>
        <a:off x="1768268" y="572243"/>
        <a:ext cx="1549718" cy="431314"/>
      </dsp:txXfrm>
    </dsp:sp>
    <dsp:sp modelId="{9AA38E39-243B-450B-B292-218B56B134A8}">
      <dsp:nvSpPr>
        <dsp:cNvPr id="0" name=""/>
        <dsp:cNvSpPr/>
      </dsp:nvSpPr>
      <dsp:spPr>
        <a:xfrm>
          <a:off x="1768268" y="1003558"/>
          <a:ext cx="1549718" cy="988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View all previously completed tasks in one place.</a:t>
          </a:r>
        </a:p>
      </dsp:txBody>
      <dsp:txXfrm>
        <a:off x="1768268" y="1003558"/>
        <a:ext cx="1549718" cy="988200"/>
      </dsp:txXfrm>
    </dsp:sp>
    <dsp:sp modelId="{826B945D-AB84-44A1-B49C-0F8B237703E0}">
      <dsp:nvSpPr>
        <dsp:cNvPr id="0" name=""/>
        <dsp:cNvSpPr/>
      </dsp:nvSpPr>
      <dsp:spPr>
        <a:xfrm>
          <a:off x="3534947" y="572243"/>
          <a:ext cx="1549718" cy="431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Priority Levels with Color </a:t>
          </a:r>
          <a:r>
            <a:rPr lang="en-US" sz="1200" kern="1200">
              <a:latin typeface="Century Gothic" panose="020B0502020202020204"/>
            </a:rPr>
            <a:t>Coding </a:t>
          </a:r>
          <a:endParaRPr lang="en-US" sz="1200" kern="1200"/>
        </a:p>
      </dsp:txBody>
      <dsp:txXfrm>
        <a:off x="3534947" y="572243"/>
        <a:ext cx="1549718" cy="431314"/>
      </dsp:txXfrm>
    </dsp:sp>
    <dsp:sp modelId="{5A47B086-FE88-419D-98F7-B12817AD78DD}">
      <dsp:nvSpPr>
        <dsp:cNvPr id="0" name=""/>
        <dsp:cNvSpPr/>
      </dsp:nvSpPr>
      <dsp:spPr>
        <a:xfrm>
          <a:off x="3534947" y="1003558"/>
          <a:ext cx="1549718" cy="988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High |</a:t>
          </a:r>
          <a:r>
            <a:rPr lang="en-US" sz="1200" kern="1200">
              <a:latin typeface="Century Gothic" panose="020B0502020202020204"/>
            </a:rPr>
            <a:t> </a:t>
          </a:r>
          <a:r>
            <a:rPr lang="en-US" sz="1200" kern="1200"/>
            <a:t> Medium | Low visually highlights task importance.</a:t>
          </a:r>
        </a:p>
      </dsp:txBody>
      <dsp:txXfrm>
        <a:off x="3534947" y="1003558"/>
        <a:ext cx="1549718" cy="988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20188-CEE4-4BF2-B1E8-04D364E01FB8}">
      <dsp:nvSpPr>
        <dsp:cNvPr id="0" name=""/>
        <dsp:cNvSpPr/>
      </dsp:nvSpPr>
      <dsp:spPr>
        <a:xfrm>
          <a:off x="18" y="144742"/>
          <a:ext cx="1775042" cy="5698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Task Deletion</a:t>
          </a:r>
        </a:p>
      </dsp:txBody>
      <dsp:txXfrm>
        <a:off x="18" y="144742"/>
        <a:ext cx="1775042" cy="569832"/>
      </dsp:txXfrm>
    </dsp:sp>
    <dsp:sp modelId="{0D0BAB3C-687B-4851-A33F-EB9259090271}">
      <dsp:nvSpPr>
        <dsp:cNvPr id="0" name=""/>
        <dsp:cNvSpPr/>
      </dsp:nvSpPr>
      <dsp:spPr>
        <a:xfrm>
          <a:off x="18" y="714574"/>
          <a:ext cx="1775042" cy="1098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Easily delete mistakenly added tasks.</a:t>
          </a:r>
        </a:p>
      </dsp:txBody>
      <dsp:txXfrm>
        <a:off x="18" y="714574"/>
        <a:ext cx="1775042" cy="1098000"/>
      </dsp:txXfrm>
    </dsp:sp>
    <dsp:sp modelId="{2341DDB9-C3EB-4308-93A5-FE396DE3CC08}">
      <dsp:nvSpPr>
        <dsp:cNvPr id="0" name=""/>
        <dsp:cNvSpPr/>
      </dsp:nvSpPr>
      <dsp:spPr>
        <a:xfrm>
          <a:off x="2023566" y="144742"/>
          <a:ext cx="1775042" cy="5698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Editable List View</a:t>
          </a:r>
        </a:p>
      </dsp:txBody>
      <dsp:txXfrm>
        <a:off x="2023566" y="144742"/>
        <a:ext cx="1775042" cy="569832"/>
      </dsp:txXfrm>
    </dsp:sp>
    <dsp:sp modelId="{CDA96D9D-138D-4AC0-A8DA-37FFA10C0771}">
      <dsp:nvSpPr>
        <dsp:cNvPr id="0" name=""/>
        <dsp:cNvSpPr/>
      </dsp:nvSpPr>
      <dsp:spPr>
        <a:xfrm>
          <a:off x="2023566" y="714574"/>
          <a:ext cx="1775042" cy="1098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Edit task details directly in the list interface.</a:t>
          </a:r>
        </a:p>
      </dsp:txBody>
      <dsp:txXfrm>
        <a:off x="2023566" y="714574"/>
        <a:ext cx="1775042" cy="1098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287BD-2774-45E8-8BA3-6E866BA7EA5D}">
      <dsp:nvSpPr>
        <dsp:cNvPr id="0" name=""/>
        <dsp:cNvSpPr/>
      </dsp:nvSpPr>
      <dsp:spPr>
        <a:xfrm>
          <a:off x="2821093" y="0"/>
          <a:ext cx="4231639" cy="113506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 Classes like </a:t>
          </a:r>
          <a:r>
            <a:rPr lang="en-US" sz="1800" kern="1200">
              <a:latin typeface="Consolas"/>
            </a:rPr>
            <a:t>Task</a:t>
          </a:r>
          <a:r>
            <a:rPr lang="en-US" sz="1800" kern="1200"/>
            <a:t>, </a:t>
          </a:r>
          <a:r>
            <a:rPr lang="en-US" sz="1800" kern="1200" err="1">
              <a:latin typeface="Consolas"/>
            </a:rPr>
            <a:t>PreferencesManager</a:t>
          </a:r>
          <a:r>
            <a:rPr lang="en-US" sz="1800" kern="1200"/>
            <a:t>, and </a:t>
          </a:r>
          <a:r>
            <a:rPr lang="en-US" sz="1800" kern="1200" err="1">
              <a:latin typeface="Consolas"/>
            </a:rPr>
            <a:t>FileHandler</a:t>
          </a:r>
          <a:r>
            <a:rPr lang="en-US" sz="1800" kern="1200"/>
            <a:t> do one thing well.</a:t>
          </a:r>
        </a:p>
      </dsp:txBody>
      <dsp:txXfrm>
        <a:off x="2821093" y="141883"/>
        <a:ext cx="3805991" cy="851296"/>
      </dsp:txXfrm>
    </dsp:sp>
    <dsp:sp modelId="{D0C19FD0-4028-411B-9423-91353404ABEC}">
      <dsp:nvSpPr>
        <dsp:cNvPr id="0" name=""/>
        <dsp:cNvSpPr/>
      </dsp:nvSpPr>
      <dsp:spPr>
        <a:xfrm>
          <a:off x="0" y="0"/>
          <a:ext cx="2821093" cy="1135062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/>
            <a:t>Single Responsibility</a:t>
          </a:r>
        </a:p>
      </dsp:txBody>
      <dsp:txXfrm>
        <a:off x="55409" y="55409"/>
        <a:ext cx="2710275" cy="1024244"/>
      </dsp:txXfrm>
    </dsp:sp>
    <dsp:sp modelId="{B5FA3125-B99E-49EA-A9AA-D949AE7581DD}">
      <dsp:nvSpPr>
        <dsp:cNvPr id="0" name=""/>
        <dsp:cNvSpPr/>
      </dsp:nvSpPr>
      <dsp:spPr>
        <a:xfrm>
          <a:off x="2821093" y="1248568"/>
          <a:ext cx="4231639" cy="113506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1146620"/>
            <a:satOff val="7333"/>
            <a:lumOff val="31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146620"/>
              <a:satOff val="7333"/>
              <a:lumOff val="3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Swing GUI, data (Task, </a:t>
          </a:r>
          <a:r>
            <a:rPr lang="en-US" sz="1800" kern="1200" err="1">
              <a:solidFill>
                <a:srgbClr val="000000"/>
              </a:solidFill>
              <a:latin typeface="Calibri"/>
              <a:ea typeface="Calibri"/>
              <a:cs typeface="Calibri"/>
            </a:rPr>
            <a:t>FileHandler</a:t>
          </a:r>
          <a:r>
            <a:rPr lang="en-US" sz="18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), and logic (</a:t>
          </a:r>
          <a:r>
            <a:rPr lang="en-US" sz="1800" kern="1200" err="1">
              <a:solidFill>
                <a:srgbClr val="000000"/>
              </a:solidFill>
              <a:latin typeface="Calibri"/>
              <a:ea typeface="Calibri"/>
              <a:cs typeface="Calibri"/>
            </a:rPr>
            <a:t>TaskManagerGUI</a:t>
          </a:r>
          <a:r>
            <a:rPr lang="en-US" sz="18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) are well-separated for better maintainability</a:t>
          </a:r>
          <a:endParaRPr lang="en-US" sz="1800" kern="1200"/>
        </a:p>
      </dsp:txBody>
      <dsp:txXfrm>
        <a:off x="2821093" y="1390451"/>
        <a:ext cx="3805991" cy="851296"/>
      </dsp:txXfrm>
    </dsp:sp>
    <dsp:sp modelId="{49211179-CC27-4770-A075-57B2A3175606}">
      <dsp:nvSpPr>
        <dsp:cNvPr id="0" name=""/>
        <dsp:cNvSpPr/>
      </dsp:nvSpPr>
      <dsp:spPr>
        <a:xfrm>
          <a:off x="0" y="1248568"/>
          <a:ext cx="2821093" cy="1135062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979831"/>
                <a:satOff val="6863"/>
                <a:lumOff val="0"/>
                <a:alphaOff val="0"/>
                <a:tint val="98000"/>
                <a:lumMod val="102000"/>
              </a:schemeClr>
              <a:schemeClr val="accent2">
                <a:hueOff val="979831"/>
                <a:satOff val="6863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Model-View-Controller (MVC</a:t>
          </a:r>
          <a:r>
            <a:rPr lang="en-US" sz="2200" kern="1200">
              <a:latin typeface="Century Gothic" panose="020B0502020202020204"/>
            </a:rPr>
            <a:t>).</a:t>
          </a:r>
          <a:endParaRPr lang="en-US" sz="2200" kern="1200"/>
        </a:p>
      </dsp:txBody>
      <dsp:txXfrm>
        <a:off x="55409" y="1303977"/>
        <a:ext cx="2710275" cy="1024244"/>
      </dsp:txXfrm>
    </dsp:sp>
    <dsp:sp modelId="{07AE3645-63F9-4480-9223-0DBCF100A524}">
      <dsp:nvSpPr>
        <dsp:cNvPr id="0" name=""/>
        <dsp:cNvSpPr/>
      </dsp:nvSpPr>
      <dsp:spPr>
        <a:xfrm>
          <a:off x="2821093" y="2497137"/>
          <a:ext cx="4231639" cy="113506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2293240"/>
            <a:satOff val="14666"/>
            <a:lumOff val="629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2293240"/>
              <a:satOff val="14666"/>
              <a:lumOff val="6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Each class in our system handles a specific aspect</a:t>
          </a:r>
          <a:endParaRPr lang="en-US" sz="1800" kern="1200">
            <a:latin typeface="Century Gothic" panose="020B0502020202020204"/>
          </a:endParaRPr>
        </a:p>
      </dsp:txBody>
      <dsp:txXfrm>
        <a:off x="2821093" y="2639020"/>
        <a:ext cx="3805991" cy="851296"/>
      </dsp:txXfrm>
    </dsp:sp>
    <dsp:sp modelId="{9921EF2E-7629-47E5-8BC6-EC2FAEADC37A}">
      <dsp:nvSpPr>
        <dsp:cNvPr id="0" name=""/>
        <dsp:cNvSpPr/>
      </dsp:nvSpPr>
      <dsp:spPr>
        <a:xfrm>
          <a:off x="0" y="2497137"/>
          <a:ext cx="2821093" cy="1135062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959662"/>
                <a:satOff val="13726"/>
                <a:lumOff val="0"/>
                <a:alphaOff val="0"/>
                <a:tint val="98000"/>
                <a:lumMod val="102000"/>
              </a:schemeClr>
              <a:schemeClr val="accent2">
                <a:hueOff val="1959662"/>
                <a:satOff val="13726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Interface Segregation Principle</a:t>
          </a:r>
        </a:p>
      </dsp:txBody>
      <dsp:txXfrm>
        <a:off x="55409" y="2552546"/>
        <a:ext cx="2710275" cy="1024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C525-D8A4-427C-BF6C-0D62B35893F8}" type="datetimeFigureOut">
              <a:t>3/29/2025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EC51-71E3-41B8-960A-D316E22EA4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0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1.  introduce the project</a:t>
            </a:r>
            <a:br>
              <a:rPr lang="en-US" b="1">
                <a:cs typeface="+mn-lt"/>
              </a:rPr>
            </a:br>
            <a:r>
              <a:rPr lang="en-US" b="1"/>
              <a:t> 🔹</a:t>
            </a:r>
            <a:r>
              <a:rPr lang="en-US" i="1"/>
              <a:t>Good afternoon everyone! Today, I am excited to present our project, the </a:t>
            </a:r>
            <a:r>
              <a:rPr lang="en-US" b="1" i="1"/>
              <a:t>Student Schedule Organizer</a:t>
            </a:r>
            <a:r>
              <a:rPr lang="en-US" i="1"/>
              <a:t>. Our team Youhana, Swati, Jatin, and myself, Muhammad developed this tool to help students manage their coursework more efficiently.</a:t>
            </a:r>
            <a:endParaRPr lang="en-US"/>
          </a:p>
          <a:p>
            <a:r>
              <a:rPr lang="en-US" b="1"/>
              <a:t>2. Explain the problem students face</a:t>
            </a:r>
            <a:br>
              <a:rPr lang="en-US" b="1">
                <a:cs typeface="+mn-lt"/>
              </a:rPr>
            </a:br>
            <a:r>
              <a:rPr lang="en-US" b="1"/>
              <a:t> 🔹 </a:t>
            </a:r>
            <a:r>
              <a:rPr lang="en-US" i="1"/>
              <a:t>As students, we often struggle with organizing assignments, tracking deadlines, and balancing different tasks. As we know, the existing tools, like the D2L To-Do list, are limited they don’t offer features like custom sorting, categorization, or calendar integration. This makes it hard to stay on top of everything.</a:t>
            </a:r>
            <a:endParaRPr lang="en-US"/>
          </a:p>
          <a:p>
            <a:r>
              <a:rPr lang="en-US" b="1"/>
              <a:t>3. Introduce the solution – Student Schedule Organizer </a:t>
            </a:r>
            <a:br>
              <a:rPr lang="en-US" b="1">
                <a:cs typeface="+mn-lt"/>
              </a:rPr>
            </a:br>
            <a:r>
              <a:rPr lang="en-US" b="1"/>
              <a:t> 🔹 </a:t>
            </a:r>
            <a:r>
              <a:rPr lang="en-US" i="1"/>
              <a:t>"Our project solves this by providing a </a:t>
            </a:r>
            <a:r>
              <a:rPr lang="en-US" b="1" i="1"/>
              <a:t>simple and effective</a:t>
            </a:r>
            <a:r>
              <a:rPr lang="en-US" i="1"/>
              <a:t> way to manage assignments. Students can </a:t>
            </a:r>
            <a:r>
              <a:rPr lang="en-US" b="1" i="1"/>
              <a:t>manually add tasks</a:t>
            </a:r>
            <a:r>
              <a:rPr lang="en-US" i="1"/>
              <a:t>, view them in a </a:t>
            </a:r>
            <a:r>
              <a:rPr lang="en-US" b="1" i="1"/>
              <a:t>calendar or to-do list format</a:t>
            </a:r>
            <a:r>
              <a:rPr lang="en-US" i="1"/>
              <a:t>, and </a:t>
            </a:r>
            <a:r>
              <a:rPr lang="en-US" b="1" i="1"/>
              <a:t>prioritize assignments</a:t>
            </a:r>
            <a:r>
              <a:rPr lang="en-US" i="1"/>
              <a:t> based on due dates and importance. This way, they can always focus on what matters most."</a:t>
            </a:r>
            <a:endParaRPr lang="en-US"/>
          </a:p>
          <a:p>
            <a:r>
              <a:rPr lang="en-US" b="1"/>
              <a:t>4. Highlight key benefits</a:t>
            </a:r>
            <a:br>
              <a:rPr lang="en-US" b="1">
                <a:cs typeface="+mn-lt"/>
              </a:rPr>
            </a:br>
            <a:r>
              <a:rPr lang="en-US" b="1"/>
              <a:t> 🔹 </a:t>
            </a:r>
            <a:r>
              <a:rPr lang="en-US" i="1"/>
              <a:t>With this tool, students will be able to </a:t>
            </a:r>
            <a:r>
              <a:rPr lang="en-US" b="1" i="1"/>
              <a:t>reduce stress, stay organized, and improve productivity</a:t>
            </a:r>
            <a:r>
              <a:rPr lang="en-US" i="1"/>
              <a:t>. By integrating features that D2L lacks, we ensure that managing coursework becomes more efficient and less overwhelming.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EC51-71E3-41B8-960A-D316E22EA491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So our customer provided us three secondary functions , mainly d2l </a:t>
            </a:r>
            <a:r>
              <a:rPr lang="en-US" err="1">
                <a:ea typeface="Calibri"/>
                <a:cs typeface="Calibri"/>
              </a:rPr>
              <a:t>integertion</a:t>
            </a:r>
            <a:r>
              <a:rPr lang="en-US">
                <a:ea typeface="Calibri"/>
                <a:cs typeface="Calibri"/>
              </a:rPr>
              <a:t>, course storage, and </a:t>
            </a:r>
            <a:r>
              <a:rPr lang="en-US" err="1">
                <a:ea typeface="Calibri"/>
                <a:cs typeface="Calibri"/>
              </a:rPr>
              <a:t>priotiation</a:t>
            </a:r>
            <a:r>
              <a:rPr lang="en-US">
                <a:ea typeface="Calibri"/>
                <a:cs typeface="Calibri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EC51-71E3-41B8-960A-D316E22EA49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1. Introduce the UML Diagram</a:t>
            </a:r>
            <a:br>
              <a:rPr lang="en-US" b="1">
                <a:cs typeface="+mn-lt"/>
              </a:rPr>
            </a:br>
            <a:r>
              <a:rPr lang="en-US" b="1"/>
              <a:t> 🔹 </a:t>
            </a:r>
            <a:r>
              <a:rPr lang="en-US" i="1"/>
              <a:t>"This diagram represents the structure of our Student Schedule Organizer. It shows how different parts of the system interact to help students manage their tasks and schedules efficiently."</a:t>
            </a:r>
            <a:endParaRPr lang="en-US"/>
          </a:p>
          <a:p>
            <a:r>
              <a:rPr lang="en-US" b="1"/>
              <a:t>2. Explain Key Classes Briefly</a:t>
            </a:r>
            <a:br>
              <a:rPr lang="en-US" b="1">
                <a:cs typeface="+mn-lt"/>
              </a:rPr>
            </a:br>
            <a:r>
              <a:rPr lang="en-US" b="1"/>
              <a:t> 🔹 </a:t>
            </a:r>
            <a:r>
              <a:rPr lang="en-US" i="1"/>
              <a:t>"The </a:t>
            </a:r>
            <a:r>
              <a:rPr lang="en-US" b="1" i="1"/>
              <a:t>Task</a:t>
            </a:r>
            <a:r>
              <a:rPr lang="en-US" i="1"/>
              <a:t> class represents individual tasks, with details like due date and priority. The </a:t>
            </a:r>
            <a:r>
              <a:rPr lang="en-US" b="1" i="1" err="1"/>
              <a:t>TaskManager</a:t>
            </a:r>
            <a:r>
              <a:rPr lang="en-US" i="1"/>
              <a:t> keeps track of all tasks, sorting them by date or priority. The </a:t>
            </a:r>
            <a:r>
              <a:rPr lang="en-US" b="1" i="1" err="1"/>
              <a:t>TaskManagerGUI</a:t>
            </a:r>
            <a:r>
              <a:rPr lang="en-US" i="1"/>
              <a:t> is the main interface where users can add, edit, and view their tasks."</a:t>
            </a:r>
            <a:endParaRPr lang="en-US"/>
          </a:p>
          <a:p>
            <a:r>
              <a:rPr lang="en-US"/>
              <a:t>🔹 </a:t>
            </a:r>
            <a:r>
              <a:rPr lang="en-US" i="1"/>
              <a:t>"To help with scheduling, the </a:t>
            </a:r>
            <a:r>
              <a:rPr lang="en-US" b="1" i="1" err="1"/>
              <a:t>CalendarView</a:t>
            </a:r>
            <a:r>
              <a:rPr lang="en-US" i="1"/>
              <a:t> displays tasks in a monthly format, making it easier to plan ahead. The </a:t>
            </a:r>
            <a:r>
              <a:rPr lang="en-US" b="1" i="1" err="1"/>
              <a:t>TaskHistoryWindow</a:t>
            </a:r>
            <a:r>
              <a:rPr lang="en-US" i="1"/>
              <a:t> keeps track of completed tasks so users can review their past work. The </a:t>
            </a:r>
            <a:r>
              <a:rPr lang="en-US" b="1" i="1" err="1"/>
              <a:t>FileHandler</a:t>
            </a:r>
            <a:r>
              <a:rPr lang="en-US" i="1"/>
              <a:t> ensures that tasks are saved and loaded properly, while the </a:t>
            </a:r>
            <a:r>
              <a:rPr lang="en-US" b="1" i="1" err="1"/>
              <a:t>PreferencesManager</a:t>
            </a:r>
            <a:r>
              <a:rPr lang="en-US" i="1"/>
              <a:t> allows users to customize settings like sorting preferences and themes."</a:t>
            </a:r>
            <a:endParaRPr lang="en-US"/>
          </a:p>
          <a:p>
            <a:r>
              <a:rPr lang="en-US" b="1"/>
              <a:t>3. Highlight Relationships </a:t>
            </a:r>
            <a:br>
              <a:rPr lang="en-US" b="1">
                <a:cs typeface="+mn-lt"/>
              </a:rPr>
            </a:br>
            <a:r>
              <a:rPr lang="en-US" b="1"/>
              <a:t> 🔹 </a:t>
            </a:r>
            <a:r>
              <a:rPr lang="en-US" i="1"/>
              <a:t>"The </a:t>
            </a:r>
            <a:r>
              <a:rPr lang="en-US" b="1" i="1" err="1"/>
              <a:t>TaskManager</a:t>
            </a:r>
            <a:r>
              <a:rPr lang="en-US" i="1"/>
              <a:t> stores and organizes multiple tasks, while the GUI connects everything, allowing users to interact with the system easily. The </a:t>
            </a:r>
            <a:r>
              <a:rPr lang="en-US" b="1" i="1" err="1"/>
              <a:t>CalendarView</a:t>
            </a:r>
            <a:r>
              <a:rPr lang="en-US" i="1"/>
              <a:t> and </a:t>
            </a:r>
            <a:r>
              <a:rPr lang="en-US" b="1" i="1" err="1"/>
              <a:t>TaskHistoryWindow</a:t>
            </a:r>
            <a:r>
              <a:rPr lang="en-US" i="1"/>
              <a:t> display important information, and the </a:t>
            </a:r>
            <a:r>
              <a:rPr lang="en-US" b="1" i="1" err="1"/>
              <a:t>FileHandler</a:t>
            </a:r>
            <a:r>
              <a:rPr lang="en-US" i="1"/>
              <a:t> ensures data is not lost. All these components work together to create a smooth task management experience."</a:t>
            </a:r>
            <a:endParaRPr lang="en-US"/>
          </a:p>
          <a:p>
            <a:endParaRPr lang="en-US" i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EC51-71E3-41B8-960A-D316E22EA491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70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/>
              <a:t>Model</a:t>
            </a:r>
            <a:r>
              <a:rPr lang="en-US"/>
              <a:t> → Classes like Task, FileHandler manage the </a:t>
            </a:r>
            <a:r>
              <a:rPr lang="en-US" i="1"/>
              <a:t>data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View</a:t>
            </a:r>
            <a:r>
              <a:rPr lang="en-US"/>
              <a:t> → Swing-based GUI components are the </a:t>
            </a:r>
            <a:r>
              <a:rPr lang="en-US" i="1"/>
              <a:t>user interface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Controller</a:t>
            </a:r>
            <a:r>
              <a:rPr lang="en-US"/>
              <a:t> → TaskManagerGUI controls how data and interface interact.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EC51-71E3-41B8-960A-D316E22EA49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91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3094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2907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7581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37208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7055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1578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8366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9706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1569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4823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5798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749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3254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8010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2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</p:sldLayoutIdLst>
  <p:transition spd="slow">
    <p:wip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3.svg"/><Relationship Id="rId9" Type="http://schemas.microsoft.com/office/2007/relationships/diagramDrawing" Target="../diagrams/drawin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592" y="383015"/>
            <a:ext cx="4961534" cy="3781101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/>
              <a:t>Student Schedule Organizer</a:t>
            </a:r>
            <a:br>
              <a:rPr lang="en-US"/>
            </a:br>
            <a:br>
              <a:rPr lang="en-US"/>
            </a:br>
            <a:r>
              <a:rPr lang="en-US"/>
              <a:t>Team-9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5336289" cy="183496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b="1"/>
              <a:t>Authors: </a:t>
            </a:r>
            <a:r>
              <a:rPr lang="en-US" sz="2200" b="1"/>
              <a:t>Muhammad </a:t>
            </a:r>
            <a:r>
              <a:rPr lang="en-US" sz="2200" b="1" err="1"/>
              <a:t>Jahanzaib</a:t>
            </a:r>
            <a:endParaRPr lang="en-US" sz="2000" b="1" err="1"/>
          </a:p>
          <a:p>
            <a:pPr>
              <a:lnSpc>
                <a:spcPct val="90000"/>
              </a:lnSpc>
            </a:pPr>
            <a:r>
              <a:rPr lang="en-US" sz="2000" b="1"/>
              <a:t>       Youhana </a:t>
            </a:r>
            <a:r>
              <a:rPr lang="en-US" sz="2000" b="1" err="1"/>
              <a:t>Ghandali</a:t>
            </a:r>
          </a:p>
          <a:p>
            <a:pPr>
              <a:lnSpc>
                <a:spcPct val="90000"/>
              </a:lnSpc>
            </a:pPr>
            <a:r>
              <a:rPr lang="en-US" sz="2000" b="1"/>
              <a:t>     Swati Mehta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sz="2000" b="1"/>
              <a:t>     Jatin Vig</a:t>
            </a:r>
          </a:p>
          <a:p>
            <a:pPr>
              <a:lnSpc>
                <a:spcPct val="90000"/>
              </a:lnSpc>
            </a:pPr>
            <a:r>
              <a:rPr lang="en-US" sz="2000" b="1"/>
              <a:t>    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6F339E-091A-455E-B2ED-8883D910B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6EF95-B158-2335-9640-5E0CFA9CDB5C}"/>
              </a:ext>
            </a:extLst>
          </p:cNvPr>
          <p:cNvSpPr txBox="1"/>
          <p:nvPr/>
        </p:nvSpPr>
        <p:spPr>
          <a:xfrm>
            <a:off x="7067550" y="3970338"/>
            <a:ext cx="4175125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sp>
        <p:nvSpPr>
          <p:cNvPr id="43" name="Rounded Rectangle 14">
            <a:extLst>
              <a:ext uri="{FF2B5EF4-FFF2-40B4-BE49-F238E27FC236}">
                <a16:creationId xmlns:a16="http://schemas.microsoft.com/office/drawing/2014/main" id="{C2CA0F9B-CD9A-4F30-AC98-837D1E6BD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List with solid fill">
            <a:extLst>
              <a:ext uri="{FF2B5EF4-FFF2-40B4-BE49-F238E27FC236}">
                <a16:creationId xmlns:a16="http://schemas.microsoft.com/office/drawing/2014/main" id="{2B61F532-81EA-A84A-08DE-FB80D1DF1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9111" y="1098030"/>
            <a:ext cx="4324662" cy="43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1660-8FA4-181B-EE68-3DC2D7A0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Introduction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F1B9859-A495-E067-D34F-C36FD31691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14601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810634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634061-A5C7-40DA-8516-DE53527F1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857DCD-6FBD-40C2-9B6A-3AF089FF4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50631" y="1050634"/>
            <a:ext cx="6857997" cy="4756735"/>
          </a:xfrm>
          <a:custGeom>
            <a:avLst/>
            <a:gdLst>
              <a:gd name="connsiteX0" fmla="*/ 6857997 w 6857997"/>
              <a:gd name="connsiteY0" fmla="*/ 0 h 4756735"/>
              <a:gd name="connsiteX1" fmla="*/ 6857997 w 6857997"/>
              <a:gd name="connsiteY1" fmla="*/ 4458285 h 4756735"/>
              <a:gd name="connsiteX2" fmla="*/ 4861980 w 6857997"/>
              <a:gd name="connsiteY2" fmla="*/ 4458285 h 4756735"/>
              <a:gd name="connsiteX3" fmla="*/ 4480980 w 6857997"/>
              <a:gd name="connsiteY3" fmla="*/ 4744036 h 4756735"/>
              <a:gd name="connsiteX4" fmla="*/ 4472514 w 6857997"/>
              <a:gd name="connsiteY4" fmla="*/ 4747210 h 4756735"/>
              <a:gd name="connsiteX5" fmla="*/ 4459814 w 6857997"/>
              <a:gd name="connsiteY5" fmla="*/ 4751973 h 4756735"/>
              <a:gd name="connsiteX6" fmla="*/ 4447114 w 6857997"/>
              <a:gd name="connsiteY6" fmla="*/ 4756735 h 4756735"/>
              <a:gd name="connsiteX7" fmla="*/ 4436530 w 6857997"/>
              <a:gd name="connsiteY7" fmla="*/ 4756735 h 4756735"/>
              <a:gd name="connsiteX8" fmla="*/ 4423830 w 6857997"/>
              <a:gd name="connsiteY8" fmla="*/ 4756735 h 4756735"/>
              <a:gd name="connsiteX9" fmla="*/ 4413247 w 6857997"/>
              <a:gd name="connsiteY9" fmla="*/ 4751973 h 4756735"/>
              <a:gd name="connsiteX10" fmla="*/ 4400547 w 6857997"/>
              <a:gd name="connsiteY10" fmla="*/ 4747210 h 4756735"/>
              <a:gd name="connsiteX11" fmla="*/ 4392080 w 6857997"/>
              <a:gd name="connsiteY11" fmla="*/ 4744036 h 4756735"/>
              <a:gd name="connsiteX12" fmla="*/ 4011080 w 6857997"/>
              <a:gd name="connsiteY12" fmla="*/ 4458285 h 4756735"/>
              <a:gd name="connsiteX13" fmla="*/ 0 w 6857997"/>
              <a:gd name="connsiteY13" fmla="*/ 4458285 h 4756735"/>
              <a:gd name="connsiteX14" fmla="*/ 1 w 6857997"/>
              <a:gd name="connsiteY14" fmla="*/ 0 h 475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7997" h="4756735">
                <a:moveTo>
                  <a:pt x="6857997" y="0"/>
                </a:moveTo>
                <a:lnTo>
                  <a:pt x="6857997" y="4458285"/>
                </a:lnTo>
                <a:lnTo>
                  <a:pt x="4861980" y="4458285"/>
                </a:lnTo>
                <a:lnTo>
                  <a:pt x="4480980" y="4744036"/>
                </a:lnTo>
                <a:lnTo>
                  <a:pt x="4472514" y="4747210"/>
                </a:lnTo>
                <a:lnTo>
                  <a:pt x="4459814" y="4751973"/>
                </a:lnTo>
                <a:lnTo>
                  <a:pt x="4447114" y="4756735"/>
                </a:lnTo>
                <a:lnTo>
                  <a:pt x="4436530" y="4756735"/>
                </a:lnTo>
                <a:lnTo>
                  <a:pt x="4423830" y="4756735"/>
                </a:lnTo>
                <a:lnTo>
                  <a:pt x="4413247" y="4751973"/>
                </a:lnTo>
                <a:lnTo>
                  <a:pt x="4400547" y="4747210"/>
                </a:lnTo>
                <a:lnTo>
                  <a:pt x="4392080" y="4744036"/>
                </a:lnTo>
                <a:lnTo>
                  <a:pt x="4011080" y="4458285"/>
                </a:lnTo>
                <a:lnTo>
                  <a:pt x="0" y="445828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945CD-ACDF-50FA-2D98-F2DA5210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918252"/>
            <a:ext cx="3365439" cy="3997635"/>
          </a:xfrm>
        </p:spPr>
        <p:txBody>
          <a:bodyPr anchor="t">
            <a:normAutofit/>
          </a:bodyPr>
          <a:lstStyle/>
          <a:p>
            <a:r>
              <a:rPr lang="en-US" sz="4400"/>
              <a:t>Team Roles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2A7F2E6D-E620-D8CB-3CCF-41A77E0EC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626737"/>
              </p:ext>
            </p:extLst>
          </p:nvPr>
        </p:nvGraphicFramePr>
        <p:xfrm>
          <a:off x="5556250" y="1262063"/>
          <a:ext cx="5816600" cy="432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65809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39CA-5128-693C-ADFD-D242DD51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Primary Functions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B00596-145B-3480-7EAA-B2584604C5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740907"/>
              </p:ext>
            </p:extLst>
          </p:nvPr>
        </p:nvGraphicFramePr>
        <p:xfrm>
          <a:off x="-112183" y="1044805"/>
          <a:ext cx="12405783" cy="6190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52882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F336-B2A3-76DA-249B-D8B34568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Secondary Function</a:t>
            </a:r>
          </a:p>
        </p:txBody>
      </p:sp>
      <p:sp>
        <p:nvSpPr>
          <p:cNvPr id="1002" name="Text Placeholder 1001">
            <a:extLst>
              <a:ext uri="{FF2B5EF4-FFF2-40B4-BE49-F238E27FC236}">
                <a16:creationId xmlns:a16="http://schemas.microsoft.com/office/drawing/2014/main" id="{D888928B-C69D-C98F-CE7A-522AA2BF6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🔧 </a:t>
            </a:r>
            <a:r>
              <a:rPr lang="en-US" b="1">
                <a:ea typeface="+mn-lt"/>
                <a:cs typeface="+mn-lt"/>
              </a:rPr>
              <a:t>Secondary Functions</a:t>
            </a:r>
            <a:endParaRPr lang="en-US"/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9063B6C6-385B-436C-EC5E-845D754F479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79350299"/>
              </p:ext>
            </p:extLst>
          </p:nvPr>
        </p:nvGraphicFramePr>
        <p:xfrm>
          <a:off x="814388" y="2751138"/>
          <a:ext cx="5189537" cy="310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03" name="Text Placeholder 1002">
            <a:extLst>
              <a:ext uri="{FF2B5EF4-FFF2-40B4-BE49-F238E27FC236}">
                <a16:creationId xmlns:a16="http://schemas.microsoft.com/office/drawing/2014/main" id="{AB99BDFE-A967-D0D8-8EB4-65A3D1A8B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✨ </a:t>
            </a:r>
            <a:r>
              <a:rPr lang="en-US" b="1">
                <a:ea typeface="+mn-lt"/>
                <a:cs typeface="+mn-lt"/>
              </a:rPr>
              <a:t>Extra Features</a:t>
            </a:r>
            <a:endParaRPr lang="en-US"/>
          </a:p>
        </p:txBody>
      </p:sp>
      <p:sp>
        <p:nvSpPr>
          <p:cNvPr id="1268" name="TextBox 1267">
            <a:extLst>
              <a:ext uri="{FF2B5EF4-FFF2-40B4-BE49-F238E27FC236}">
                <a16:creationId xmlns:a16="http://schemas.microsoft.com/office/drawing/2014/main" id="{A7EA7718-BEE4-D895-60EF-BE00E200BFAF}"/>
              </a:ext>
            </a:extLst>
          </p:cNvPr>
          <p:cNvSpPr txBox="1"/>
          <p:nvPr/>
        </p:nvSpPr>
        <p:spPr>
          <a:xfrm>
            <a:off x="1598806" y="4674359"/>
            <a:ext cx="4403676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>
                <a:solidFill>
                  <a:schemeClr val="bg1"/>
                </a:solidFill>
                <a:ea typeface="+mn-lt"/>
                <a:cs typeface="+mn-lt"/>
              </a:rPr>
              <a:t>Task Prioritization</a:t>
            </a:r>
            <a:br>
              <a:rPr lang="en-US" sz="1400" b="1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400" b="1">
                <a:solidFill>
                  <a:schemeClr val="bg1"/>
                </a:solidFill>
                <a:ea typeface="+mn-lt"/>
                <a:cs typeface="+mn-lt"/>
              </a:rPr>
              <a:t>Tasks can be  sorted by priority and due date to show the most urgent ones first.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269" name="TextBox 1268">
            <a:extLst>
              <a:ext uri="{FF2B5EF4-FFF2-40B4-BE49-F238E27FC236}">
                <a16:creationId xmlns:a16="http://schemas.microsoft.com/office/drawing/2014/main" id="{9EABB6C9-9D23-605C-C08C-26C662BEA90F}"/>
              </a:ext>
            </a:extLst>
          </p:cNvPr>
          <p:cNvSpPr txBox="1"/>
          <p:nvPr/>
        </p:nvSpPr>
        <p:spPr>
          <a:xfrm>
            <a:off x="1693582" y="3742466"/>
            <a:ext cx="377246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>
                <a:solidFill>
                  <a:schemeClr val="bg1"/>
                </a:solidFill>
                <a:ea typeface="+mn-lt"/>
                <a:cs typeface="+mn-lt"/>
              </a:rPr>
              <a:t>Course Information Storage</a:t>
            </a:r>
            <a:br>
              <a:rPr lang="en-US" sz="1400" b="1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400" b="1">
                <a:solidFill>
                  <a:schemeClr val="bg1"/>
                </a:solidFill>
                <a:ea typeface="+mn-lt"/>
                <a:cs typeface="+mn-lt"/>
              </a:rPr>
              <a:t>Automatically saves course-related details for each task in a CSV file.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70" name="TextBox 1269">
            <a:extLst>
              <a:ext uri="{FF2B5EF4-FFF2-40B4-BE49-F238E27FC236}">
                <a16:creationId xmlns:a16="http://schemas.microsoft.com/office/drawing/2014/main" id="{F88399ED-72D4-616E-1B7C-E707E93A0548}"/>
              </a:ext>
            </a:extLst>
          </p:cNvPr>
          <p:cNvSpPr txBox="1"/>
          <p:nvPr/>
        </p:nvSpPr>
        <p:spPr>
          <a:xfrm>
            <a:off x="1611811" y="2757632"/>
            <a:ext cx="45742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Custom Login System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User-friendly login with Student ID, Name, and Password. (saves in credentials.txt)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1301" name="Content Placeholder 1300">
            <a:extLst>
              <a:ext uri="{FF2B5EF4-FFF2-40B4-BE49-F238E27FC236}">
                <a16:creationId xmlns:a16="http://schemas.microsoft.com/office/drawing/2014/main" id="{A5B2FD16-28EE-420A-BE8F-92C64B6B26E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07661658"/>
              </p:ext>
            </p:extLst>
          </p:nvPr>
        </p:nvGraphicFramePr>
        <p:xfrm>
          <a:off x="6608881" y="2614660"/>
          <a:ext cx="5086256" cy="2564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74" name="Diagram 1673">
            <a:extLst>
              <a:ext uri="{FF2B5EF4-FFF2-40B4-BE49-F238E27FC236}">
                <a16:creationId xmlns:a16="http://schemas.microsoft.com/office/drawing/2014/main" id="{8B998900-9A55-0883-4E41-9A386FA92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739857"/>
              </p:ext>
            </p:extLst>
          </p:nvPr>
        </p:nvGraphicFramePr>
        <p:xfrm>
          <a:off x="7347044" y="4773304"/>
          <a:ext cx="3798628" cy="195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52217154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ECC733-A533-4D91-BD25-3B6E06B7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36401F08-8B30-49FC-A47E-7119FCAAB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A390F-4094-F0C1-B963-2737A157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08" y="447188"/>
            <a:ext cx="3403677" cy="106082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/>
              <a:t>UML Diagram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C6D178-9CA5-A0F5-8D30-D6018FB4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027297"/>
            <a:ext cx="3404372" cy="4017903"/>
          </a:xfrm>
        </p:spPr>
        <p:txBody>
          <a:bodyPr>
            <a:normAutofit fontScale="77500" lnSpcReduction="20000"/>
          </a:bodyPr>
          <a:lstStyle/>
          <a:p>
            <a:pPr>
              <a:buFont typeface="Arial" charset="2"/>
              <a:buChar char="•"/>
            </a:pPr>
            <a:r>
              <a:rPr lang="en-US" sz="1600" dirty="0">
                <a:ea typeface="+mn-lt"/>
                <a:cs typeface="+mn-lt"/>
              </a:rPr>
              <a:t>The </a:t>
            </a:r>
            <a:r>
              <a:rPr lang="en-US" sz="1600" b="1" dirty="0">
                <a:ea typeface="+mn-lt"/>
                <a:cs typeface="+mn-lt"/>
              </a:rPr>
              <a:t>UML Class Diagram</a:t>
            </a:r>
            <a:r>
              <a:rPr lang="en-US" sz="1600" dirty="0">
                <a:ea typeface="+mn-lt"/>
                <a:cs typeface="+mn-lt"/>
              </a:rPr>
              <a:t> represents the structure and relationships of key components in our </a:t>
            </a:r>
            <a:r>
              <a:rPr lang="en-US" sz="1600" b="1" dirty="0">
                <a:ea typeface="+mn-lt"/>
                <a:cs typeface="+mn-lt"/>
              </a:rPr>
              <a:t>Student Schedule Organizer</a:t>
            </a:r>
            <a:r>
              <a:rPr lang="en-US" sz="1600" dirty="0">
                <a:ea typeface="+mn-lt"/>
                <a:cs typeface="+mn-lt"/>
              </a:rPr>
              <a:t> project.</a:t>
            </a:r>
            <a:endParaRPr lang="en-US" sz="1600" dirty="0"/>
          </a:p>
          <a:p>
            <a:pPr>
              <a:buFont typeface="Arial" charset="2"/>
              <a:buChar char="•"/>
            </a:pPr>
            <a:endParaRPr lang="en-US" sz="1600" dirty="0"/>
          </a:p>
          <a:p>
            <a:pPr>
              <a:buFont typeface="Arial" charset="2"/>
              <a:buChar char="•"/>
            </a:pPr>
            <a:r>
              <a:rPr lang="en-US" sz="1600" b="1" dirty="0">
                <a:ea typeface="+mn-lt"/>
                <a:cs typeface="+mn-lt"/>
              </a:rPr>
              <a:t>Key components include:</a:t>
            </a:r>
            <a:endParaRPr lang="en-US" b="1" dirty="0"/>
          </a:p>
          <a:p>
            <a:pPr lvl="1">
              <a:buFont typeface="Arial" charset="2"/>
              <a:buChar char="•"/>
            </a:pPr>
            <a:r>
              <a:rPr lang="en-US" b="1" dirty="0">
                <a:ea typeface="+mn-lt"/>
                <a:cs typeface="+mn-lt"/>
              </a:rPr>
              <a:t>Task &amp; </a:t>
            </a:r>
            <a:r>
              <a:rPr lang="en-US" b="1" dirty="0" err="1">
                <a:ea typeface="+mn-lt"/>
                <a:cs typeface="+mn-lt"/>
              </a:rPr>
              <a:t>TaskManager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Handles task creation, editing, and sorting.</a:t>
            </a:r>
            <a:endParaRPr lang="en-US" dirty="0"/>
          </a:p>
          <a:p>
            <a:pPr lvl="1">
              <a:buFont typeface="Arial" charset="2"/>
              <a:buChar char="•"/>
            </a:pPr>
            <a:r>
              <a:rPr lang="en-US" b="1" err="1">
                <a:ea typeface="+mn-lt"/>
                <a:cs typeface="+mn-lt"/>
              </a:rPr>
              <a:t>TaskManagerGUI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Manages user interactions and the graphical interface.</a:t>
            </a:r>
            <a:endParaRPr lang="en-US" dirty="0"/>
          </a:p>
          <a:p>
            <a:pPr lvl="1">
              <a:buFont typeface="Arial" charset="2"/>
              <a:buChar char="•"/>
            </a:pPr>
            <a:r>
              <a:rPr lang="en-US" b="1" err="1">
                <a:ea typeface="+mn-lt"/>
                <a:cs typeface="+mn-lt"/>
              </a:rPr>
              <a:t>CalendarView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Displays tasks in a monthly format.</a:t>
            </a:r>
            <a:endParaRPr lang="en-US" dirty="0"/>
          </a:p>
          <a:p>
            <a:pPr lvl="1">
              <a:buFont typeface="Arial" charset="2"/>
              <a:buChar char="•"/>
            </a:pPr>
            <a:r>
              <a:rPr lang="en-US" b="1" dirty="0" err="1">
                <a:ea typeface="+mn-lt"/>
                <a:cs typeface="+mn-lt"/>
              </a:rPr>
              <a:t>FileHandler</a:t>
            </a:r>
            <a:r>
              <a:rPr lang="en-US" b="1" dirty="0">
                <a:ea typeface="+mn-lt"/>
                <a:cs typeface="+mn-lt"/>
              </a:rPr>
              <a:t> &amp; </a:t>
            </a:r>
            <a:r>
              <a:rPr lang="en-US" b="1" dirty="0" err="1">
                <a:ea typeface="+mn-lt"/>
                <a:cs typeface="+mn-lt"/>
              </a:rPr>
              <a:t>PreferencesManager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Manage data persistence and user settings.</a:t>
            </a:r>
            <a:endParaRPr lang="en-US" dirty="0"/>
          </a:p>
          <a:p>
            <a:pPr lvl="1">
              <a:buFont typeface="Arial" charset="2"/>
              <a:buChar char="•"/>
            </a:pPr>
            <a:r>
              <a:rPr lang="en-US" b="1" err="1">
                <a:ea typeface="+mn-lt"/>
                <a:cs typeface="+mn-lt"/>
              </a:rPr>
              <a:t>TaskHistoryWindow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Displays completed tasks for reference.</a:t>
            </a:r>
            <a:endParaRPr lang="en-US" dirty="0"/>
          </a:p>
          <a:p>
            <a:pPr>
              <a:buFont typeface="Arial" charset="2"/>
              <a:buChar char="•"/>
            </a:pPr>
            <a:endParaRPr lang="en-US" sz="1600"/>
          </a:p>
        </p:txBody>
      </p:sp>
      <p:pic>
        <p:nvPicPr>
          <p:cNvPr id="4" name="Content Placeholder 3" descr="A diagram of a task manager&#10;&#10;AI-generated content may be incorrect.">
            <a:extLst>
              <a:ext uri="{FF2B5EF4-FFF2-40B4-BE49-F238E27FC236}">
                <a16:creationId xmlns:a16="http://schemas.microsoft.com/office/drawing/2014/main" id="{4358567F-3EA3-8437-9113-316CCBA4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24" y="1507801"/>
            <a:ext cx="7383721" cy="44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622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85E6-890E-872C-635D-C2D20555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j-lt"/>
                <a:cs typeface="+mj-lt"/>
              </a:rPr>
              <a:t>Key Design Principles Followed: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26" name="Graphic 25" descr="Teacher">
            <a:extLst>
              <a:ext uri="{FF2B5EF4-FFF2-40B4-BE49-F238E27FC236}">
                <a16:creationId xmlns:a16="http://schemas.microsoft.com/office/drawing/2014/main" id="{8EF49D94-5E6D-4AA4-D655-0F77648C6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438" y="2814638"/>
            <a:ext cx="2913062" cy="29130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graphicFrame>
        <p:nvGraphicFramePr>
          <p:cNvPr id="67" name="Content Placeholder 66">
            <a:extLst>
              <a:ext uri="{FF2B5EF4-FFF2-40B4-BE49-F238E27FC236}">
                <a16:creationId xmlns:a16="http://schemas.microsoft.com/office/drawing/2014/main" id="{4760A36A-8961-DEB8-A189-75A0D22C0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316878"/>
              </p:ext>
            </p:extLst>
          </p:nvPr>
        </p:nvGraphicFramePr>
        <p:xfrm>
          <a:off x="4305715" y="2413000"/>
          <a:ext cx="7052733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78711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6">
            <a:extLst>
              <a:ext uri="{FF2B5EF4-FFF2-40B4-BE49-F238E27FC236}">
                <a16:creationId xmlns:a16="http://schemas.microsoft.com/office/drawing/2014/main" id="{974C5CDB-119C-4669-882B-F5E375BC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3B79F-F4B7-336A-801D-A602681E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15FE79-D510-476E-8DA8-A0C91F7E0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14">
            <a:extLst>
              <a:ext uri="{FF2B5EF4-FFF2-40B4-BE49-F238E27FC236}">
                <a16:creationId xmlns:a16="http://schemas.microsoft.com/office/drawing/2014/main" id="{C9F319E5-675A-4BDE-848C-0976D225E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622D75-3DC5-64C6-96D7-C5992D446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925" r="12458" b="-2"/>
          <a:stretch/>
        </p:blipFill>
        <p:spPr>
          <a:xfrm>
            <a:off x="6340189" y="1251276"/>
            <a:ext cx="4174298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5766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25D8FF91-E288-440D-8157-447C89804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18">
            <a:extLst>
              <a:ext uri="{FF2B5EF4-FFF2-40B4-BE49-F238E27FC236}">
                <a16:creationId xmlns:a16="http://schemas.microsoft.com/office/drawing/2014/main" id="{BDFD85CC-2798-453A-A5F2-849A59855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254FB8-8225-4218-96A9-970729B5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3E89FEA3-F6D5-45EE-889F-D11BC4BEB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9E2CD6E-5C90-4DA2-880B-EC1DC9C1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A3DCB2FA-F03D-4AEA-AB50-2070F3BFC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28E6B0-864F-3BF9-F5EE-1F4570AAB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you!</a:t>
            </a:r>
          </a:p>
        </p:txBody>
      </p:sp>
      <p:pic>
        <p:nvPicPr>
          <p:cNvPr id="15" name="Graphic 14" descr="Smiling Face with No Fill">
            <a:extLst>
              <a:ext uri="{FF2B5EF4-FFF2-40B4-BE49-F238E27FC236}">
                <a16:creationId xmlns:a16="http://schemas.microsoft.com/office/drawing/2014/main" id="{34425883-A1CE-740E-87AD-A0FEBA48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5445" y="809368"/>
            <a:ext cx="3259570" cy="3259570"/>
          </a:xfrm>
          <a:prstGeom prst="rect">
            <a:avLst/>
          </a:prstGeom>
        </p:spPr>
      </p:pic>
      <p:pic>
        <p:nvPicPr>
          <p:cNvPr id="4" name="Content Placeholder 3" descr="Cheers outline">
            <a:extLst>
              <a:ext uri="{FF2B5EF4-FFF2-40B4-BE49-F238E27FC236}">
                <a16:creationId xmlns:a16="http://schemas.microsoft.com/office/drawing/2014/main" id="{73DF7FA7-4437-0FE6-FFE4-957816E33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3948" y="813355"/>
            <a:ext cx="3259570" cy="32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58847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c70d24f-5281-4f79-bda2-a22c9618170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FC2D8460C8C749BC3813BC52C96998" ma:contentTypeVersion="10" ma:contentTypeDescription="Create a new document." ma:contentTypeScope="" ma:versionID="481e0409160b175c135ccb5d92df1fb3">
  <xsd:schema xmlns:xsd="http://www.w3.org/2001/XMLSchema" xmlns:xs="http://www.w3.org/2001/XMLSchema" xmlns:p="http://schemas.microsoft.com/office/2006/metadata/properties" xmlns:ns2="9c70d24f-5281-4f79-bda2-a22c9618170f" targetNamespace="http://schemas.microsoft.com/office/2006/metadata/properties" ma:root="true" ma:fieldsID="82f4c2416086496fd23cff63a9330be0" ns2:_="">
    <xsd:import namespace="9c70d24f-5281-4f79-bda2-a22c961817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0d24f-5281-4f79-bda2-a22c961817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af6f982-594c-4b58-ae44-b83faed3c2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086388-20B8-470E-84C9-1F5881DF3A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F5426D-22A0-4214-ADE0-7584FC19167B}">
  <ds:schemaRefs>
    <ds:schemaRef ds:uri="9c70d24f-5281-4f79-bda2-a22c9618170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29325C2-6B68-4681-BAC8-825CCC1E8AFC}">
  <ds:schemaRefs>
    <ds:schemaRef ds:uri="9c70d24f-5281-4f79-bda2-a22c961817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Quotable</vt:lpstr>
      <vt:lpstr>Student Schedule Organizer  Team-9</vt:lpstr>
      <vt:lpstr>Introduction</vt:lpstr>
      <vt:lpstr>Team Roles</vt:lpstr>
      <vt:lpstr>Primary Functions</vt:lpstr>
      <vt:lpstr>Secondary Function</vt:lpstr>
      <vt:lpstr>UML Diagram</vt:lpstr>
      <vt:lpstr>Key Design Principles Followed: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37</cp:revision>
  <dcterms:created xsi:type="dcterms:W3CDTF">2025-03-28T00:57:39Z</dcterms:created>
  <dcterms:modified xsi:type="dcterms:W3CDTF">2025-03-30T00:20:04Z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0x010100B8FC2D8460C8C749BC3813BC52C96998</vt:lpwstr>
  </property>
  <property fmtid="{D5CDD505-2E9C-101B-9397-08002B2CF9AE}" pid="3" name="MediaServiceImageTags">
    <vt:lpwstr/>
  </property>
</Properties>
</file>